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7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charts/colors2.xml" ContentType="application/vnd.ms-office.chartcolorstyle+xml"/>
  <Override PartName="/ppt/charts/style2.xml" ContentType="application/vnd.ms-office.chartstyle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35" r:id="rId2"/>
    <p:sldId id="328" r:id="rId3"/>
    <p:sldId id="340" r:id="rId4"/>
    <p:sldId id="341" r:id="rId5"/>
    <p:sldId id="342" r:id="rId6"/>
    <p:sldId id="343" r:id="rId7"/>
    <p:sldId id="333" r:id="rId8"/>
    <p:sldId id="334" r:id="rId9"/>
    <p:sldId id="327" r:id="rId10"/>
    <p:sldId id="394" r:id="rId11"/>
    <p:sldId id="464" r:id="rId12"/>
    <p:sldId id="476" r:id="rId13"/>
    <p:sldId id="444" r:id="rId14"/>
    <p:sldId id="268" r:id="rId15"/>
    <p:sldId id="426" r:id="rId16"/>
    <p:sldId id="452" r:id="rId17"/>
    <p:sldId id="378" r:id="rId18"/>
    <p:sldId id="451" r:id="rId19"/>
    <p:sldId id="483" r:id="rId20"/>
    <p:sldId id="482" r:id="rId21"/>
    <p:sldId id="270" r:id="rId22"/>
    <p:sldId id="380" r:id="rId23"/>
    <p:sldId id="346" r:id="rId24"/>
    <p:sldId id="347" r:id="rId25"/>
    <p:sldId id="283" r:id="rId26"/>
    <p:sldId id="284" r:id="rId27"/>
    <p:sldId id="344" r:id="rId28"/>
    <p:sldId id="345" r:id="rId29"/>
    <p:sldId id="445" r:id="rId30"/>
    <p:sldId id="350" r:id="rId31"/>
    <p:sldId id="479" r:id="rId32"/>
    <p:sldId id="478" r:id="rId33"/>
    <p:sldId id="353" r:id="rId34"/>
    <p:sldId id="359" r:id="rId35"/>
    <p:sldId id="481" r:id="rId36"/>
    <p:sldId id="480" r:id="rId37"/>
    <p:sldId id="279" r:id="rId38"/>
    <p:sldId id="392" r:id="rId39"/>
    <p:sldId id="393" r:id="rId40"/>
    <p:sldId id="473" r:id="rId41"/>
    <p:sldId id="474" r:id="rId42"/>
    <p:sldId id="492" r:id="rId43"/>
    <p:sldId id="471" r:id="rId44"/>
    <p:sldId id="472" r:id="rId45"/>
    <p:sldId id="460" r:id="rId46"/>
    <p:sldId id="461" r:id="rId47"/>
    <p:sldId id="493" r:id="rId48"/>
    <p:sldId id="477" r:id="rId49"/>
    <p:sldId id="484" r:id="rId50"/>
    <p:sldId id="485" r:id="rId51"/>
    <p:sldId id="486" r:id="rId52"/>
    <p:sldId id="487" r:id="rId53"/>
    <p:sldId id="488" r:id="rId54"/>
    <p:sldId id="489" r:id="rId55"/>
    <p:sldId id="304" r:id="rId56"/>
    <p:sldId id="475" r:id="rId57"/>
    <p:sldId id="490" r:id="rId58"/>
    <p:sldId id="324" r:id="rId59"/>
    <p:sldId id="491" r:id="rId60"/>
    <p:sldId id="325" r:id="rId61"/>
    <p:sldId id="309" r:id="rId62"/>
    <p:sldId id="337" r:id="rId63"/>
    <p:sldId id="338" r:id="rId64"/>
    <p:sldId id="421" r:id="rId65"/>
    <p:sldId id="440" r:id="rId66"/>
    <p:sldId id="441" r:id="rId67"/>
    <p:sldId id="281" r:id="rId68"/>
    <p:sldId id="449" r:id="rId69"/>
    <p:sldId id="310" r:id="rId70"/>
    <p:sldId id="458" r:id="rId71"/>
    <p:sldId id="459" r:id="rId72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Template intro" id="{1CD317C3-89FA-CA40-8AD2-B19875F67BEB}">
          <p14:sldIdLst>
            <p14:sldId id="335"/>
            <p14:sldId id="328"/>
            <p14:sldId id="340"/>
            <p14:sldId id="341"/>
            <p14:sldId id="342"/>
            <p14:sldId id="343"/>
            <p14:sldId id="333"/>
          </p14:sldIdLst>
        </p14:section>
        <p14:section name="Master Templates" id="{B7A3F12E-DD24-0C49-9F6A-F92BAEA19C7C}">
          <p14:sldIdLst>
            <p14:sldId id="334"/>
            <p14:sldId id="327"/>
            <p14:sldId id="394"/>
            <p14:sldId id="464"/>
            <p14:sldId id="476"/>
            <p14:sldId id="444"/>
            <p14:sldId id="268"/>
            <p14:sldId id="426"/>
            <p14:sldId id="452"/>
            <p14:sldId id="378"/>
            <p14:sldId id="451"/>
            <p14:sldId id="483"/>
            <p14:sldId id="482"/>
            <p14:sldId id="270"/>
            <p14:sldId id="380"/>
            <p14:sldId id="346"/>
            <p14:sldId id="347"/>
            <p14:sldId id="283"/>
            <p14:sldId id="284"/>
            <p14:sldId id="344"/>
            <p14:sldId id="345"/>
            <p14:sldId id="445"/>
            <p14:sldId id="350"/>
            <p14:sldId id="479"/>
            <p14:sldId id="478"/>
            <p14:sldId id="353"/>
            <p14:sldId id="359"/>
            <p14:sldId id="481"/>
            <p14:sldId id="480"/>
            <p14:sldId id="279"/>
            <p14:sldId id="392"/>
            <p14:sldId id="393"/>
            <p14:sldId id="473"/>
            <p14:sldId id="474"/>
            <p14:sldId id="492"/>
            <p14:sldId id="471"/>
            <p14:sldId id="472"/>
            <p14:sldId id="460"/>
            <p14:sldId id="461"/>
            <p14:sldId id="493"/>
            <p14:sldId id="477"/>
            <p14:sldId id="484"/>
            <p14:sldId id="485"/>
            <p14:sldId id="486"/>
            <p14:sldId id="487"/>
            <p14:sldId id="488"/>
            <p14:sldId id="489"/>
            <p14:sldId id="304"/>
            <p14:sldId id="475"/>
            <p14:sldId id="490"/>
            <p14:sldId id="324"/>
            <p14:sldId id="491"/>
            <p14:sldId id="325"/>
            <p14:sldId id="309"/>
            <p14:sldId id="337"/>
            <p14:sldId id="338"/>
            <p14:sldId id="421"/>
            <p14:sldId id="440"/>
            <p14:sldId id="441"/>
            <p14:sldId id="281"/>
            <p14:sldId id="449"/>
            <p14:sldId id="310"/>
          </p14:sldIdLst>
        </p14:section>
        <p14:section name="Splashes" id="{18990A43-A11F-0C48-9BA7-780C8D09BCCD}">
          <p14:sldIdLst>
            <p14:sldId id="458"/>
          </p14:sldIdLst>
        </p14:section>
        <p14:section name="Arrows" id="{DCFC67FC-F240-9846-909A-53663B03F4DC}">
          <p14:sldIdLst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latin typeface="Oriflame Sans 2.0" panose="020B0502020204020303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6F-BB49-9A85-E503C614FD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6F-BB49-9A85-E503C614FD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6F-BB49-9A85-E503C614FD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6F-BB49-9A85-E503C614FDB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9-044B-A2A6-707E1DC4A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riflame Sans 2.0" panose="020B05020202040203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latin typeface="Oriflame Sans 2.0" panose="020B0502020204020303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9-8442-B6D0-DA1825C1CB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9-8442-B6D0-DA1825C1CB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39-8442-B6D0-DA1825C1C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9893743"/>
        <c:axId val="574901215"/>
      </c:barChart>
      <c:catAx>
        <c:axId val="1969893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riflame Sans 2.0" panose="020B0502020204020303" pitchFamily="34" charset="0"/>
                <a:ea typeface="+mn-ea"/>
                <a:cs typeface="+mn-cs"/>
              </a:defRPr>
            </a:pPr>
            <a:endParaRPr lang="en-US"/>
          </a:p>
        </c:txPr>
        <c:crossAx val="574901215"/>
        <c:crosses val="autoZero"/>
        <c:auto val="1"/>
        <c:lblAlgn val="ctr"/>
        <c:lblOffset val="100"/>
        <c:noMultiLvlLbl val="0"/>
      </c:catAx>
      <c:valAx>
        <c:axId val="57490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9893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riflame Sans 2.0" panose="020B05020202040203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514F6-166C-D849-A04D-0AFC7D624DC4}" type="datetimeFigureOut">
              <a:rPr lang="en-PL" smtClean="0"/>
              <a:t>5/13/25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A8204-57A5-8441-B744-F94D5E4A39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54576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A6133-5E02-4CB3-8CD2-79D67A7D8C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 Title Page Two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talking to another person&#10;&#10;AI-generated content may be incorrect.">
            <a:extLst>
              <a:ext uri="{FF2B5EF4-FFF2-40B4-BE49-F238E27FC236}">
                <a16:creationId xmlns:a16="http://schemas.microsoft.com/office/drawing/2014/main" id="{341D4B51-5A63-643D-F6DD-386016102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5BE4BF7-E3D1-4BB2-1BD2-A69D67577A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2663873"/>
            <a:ext cx="11090275" cy="100723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36BCE52-A2D2-C01B-D8DB-DDCDA7ABE2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64D0AC3-153C-FB98-3933-7A5610EB2F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40001" y="2372087"/>
            <a:ext cx="5111999" cy="2084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 &amp; Year</a:t>
            </a:r>
          </a:p>
        </p:txBody>
      </p:sp>
    </p:spTree>
    <p:extLst>
      <p:ext uri="{BB962C8B-B14F-4D97-AF65-F5344CB8AC3E}">
        <p14:creationId xmlns:p14="http://schemas.microsoft.com/office/powerpoint/2010/main" val="257256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divider_Green gel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5" descr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6998" y="-2667001"/>
            <a:ext cx="6858003" cy="1219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0B69-7069-88D7-9316-B48B04F6B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268413"/>
            <a:ext cx="11090275" cy="24026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5AFBD-3E3B-CC2A-CBCA-F5E86E38DC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9293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pter 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cream&#10;&#10;AI-generated content may be incorrect.">
            <a:extLst>
              <a:ext uri="{FF2B5EF4-FFF2-40B4-BE49-F238E27FC236}">
                <a16:creationId xmlns:a16="http://schemas.microsoft.com/office/drawing/2014/main" id="{D0C9741A-22A9-6B68-3E47-180168A9E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70C7736-A849-5561-B52E-0D70B142B7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268413"/>
            <a:ext cx="11090275" cy="24026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FF8171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Chapter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CA6E2EC-2471-9639-ACDC-D1B06B7220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FF8171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202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pter divider_White_Green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450E-25C5-D8A8-A0F1-C6A9ECAAD7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268413"/>
            <a:ext cx="11090275" cy="24026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AB58-FDC0-1DAF-E809-4D67F5AA9C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1742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ub 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ub-chapter"/>
          <p:cNvSpPr txBox="1">
            <a:spLocks noGrp="1"/>
          </p:cNvSpPr>
          <p:nvPr>
            <p:ph type="title" hasCustomPrompt="1"/>
          </p:nvPr>
        </p:nvSpPr>
        <p:spPr>
          <a:xfrm>
            <a:off x="550862" y="1838657"/>
            <a:ext cx="11090276" cy="16154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t>Sub-chapter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38302" y="3549532"/>
            <a:ext cx="11090281" cy="1946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/>
            </a:lvl1pPr>
            <a:lvl2pPr marL="0" indent="457200" algn="ctr">
              <a:buSzTx/>
              <a:buFontTx/>
              <a:buNone/>
              <a:defRPr sz="2000"/>
            </a:lvl2pPr>
            <a:lvl3pPr marL="0" indent="914400" algn="ctr">
              <a:buSzTx/>
              <a:buFontTx/>
              <a:buNone/>
              <a:defRPr sz="2000"/>
            </a:lvl3pPr>
            <a:lvl4pPr marL="0" indent="1371600" algn="ctr">
              <a:buSzTx/>
              <a:buFontTx/>
              <a:buNone/>
              <a:defRPr sz="2000"/>
            </a:lvl4pPr>
            <a:lvl5pPr marL="0" indent="1828800" algn="ctr">
              <a:buSzTx/>
              <a:buFontTx/>
              <a:buNone/>
              <a:defRPr sz="2000"/>
            </a:lvl5pPr>
          </a:lstStyle>
          <a:p>
            <a:r>
              <a:t>Sub-headline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280906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ub chapter divider_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ub-chapter"/>
          <p:cNvSpPr txBox="1">
            <a:spLocks noGrp="1"/>
          </p:cNvSpPr>
          <p:nvPr>
            <p:ph type="title" hasCustomPrompt="1"/>
          </p:nvPr>
        </p:nvSpPr>
        <p:spPr>
          <a:xfrm>
            <a:off x="550862" y="1838657"/>
            <a:ext cx="11090276" cy="16154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t>Sub-chapter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38302" y="3549532"/>
            <a:ext cx="11090281" cy="1946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/>
            </a:lvl1pPr>
            <a:lvl2pPr marL="0" indent="457200" algn="ctr">
              <a:buSzTx/>
              <a:buFontTx/>
              <a:buNone/>
              <a:defRPr sz="2000"/>
            </a:lvl2pPr>
            <a:lvl3pPr marL="0" indent="914400" algn="ctr">
              <a:buSzTx/>
              <a:buFontTx/>
              <a:buNone/>
              <a:defRPr sz="2000"/>
            </a:lvl3pPr>
            <a:lvl4pPr marL="0" indent="1371600" algn="ctr">
              <a:buSzTx/>
              <a:buFontTx/>
              <a:buNone/>
              <a:defRPr sz="2000"/>
            </a:lvl4pPr>
            <a:lvl5pPr marL="0" indent="1828800" algn="ctr">
              <a:buSzTx/>
              <a:buFontTx/>
              <a:buNone/>
              <a:defRPr sz="2000"/>
            </a:lvl5pPr>
          </a:lstStyle>
          <a:p>
            <a:r>
              <a:t>Sub-headline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1108346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879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2BDA9B0-6AF3-22EF-AAE4-32123EC9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5"/>
            <a:ext cx="11090275" cy="81615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917ED8-E585-D2D5-8C62-067AC6B9813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6"/>
            <a:ext cx="5545136" cy="816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ECA8117-4A04-4961-3678-24BC0E8E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443636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7784A9F-C415-57E0-37D0-60D2EB87B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D0A18-47AB-6F97-2AFA-83808157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5"/>
            <a:ext cx="11090275" cy="8161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D37320-DE71-F70D-E531-110E5DA497B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6"/>
            <a:ext cx="5545136" cy="816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964609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506102-3DF0-2886-8CC1-CA6A6FA2C1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3132" y="1634864"/>
            <a:ext cx="11090275" cy="4099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Oriflame Sans 2.0" panose="020B0502020204020303" pitchFamily="34" charset="0"/>
              </a:defRPr>
            </a:lvl1pPr>
            <a:lvl2pPr marL="265112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2pPr>
            <a:lvl3pPr marL="501650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3pPr>
            <a:lvl4pPr marL="698500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4pPr>
            <a:lvl5pPr marL="944563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4032FF2-785A-940C-3289-C5A9A151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2" y="687369"/>
            <a:ext cx="11090275" cy="81615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4C8A7-A899-E9E0-748B-A056ED6CD60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3132" y="1141422"/>
            <a:ext cx="5545136" cy="816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BD82D5-BC2E-8CD9-FD12-C2731035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59098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4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390EFCD-9F5A-F544-B40A-A3A42BA33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C535AFC-BC82-9B9F-675E-39617133A8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3132" y="1634864"/>
            <a:ext cx="11090275" cy="4099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Oriflame Sans 2.0" panose="020B0502020204020303" pitchFamily="34" charset="0"/>
              </a:defRPr>
            </a:lvl1pPr>
            <a:lvl2pPr marL="265112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2pPr>
            <a:lvl3pPr marL="501650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3pPr>
            <a:lvl4pPr marL="698500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4pPr>
            <a:lvl5pPr marL="944563" indent="0">
              <a:lnSpc>
                <a:spcPct val="100000"/>
              </a:lnSpc>
              <a:spcBef>
                <a:spcPts val="500"/>
              </a:spcBef>
              <a:buNone/>
              <a:defRPr sz="1600"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AC437470-FA55-4CC8-F974-01CD2E40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2" y="687369"/>
            <a:ext cx="11090275" cy="8161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AA8E15-4680-6556-400E-43722473D3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3132" y="1141422"/>
            <a:ext cx="5545136" cy="816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22044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 Title Page Model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women taking a selfie&#10;&#10;AI-generated content may be incorrect.">
            <a:extLst>
              <a:ext uri="{FF2B5EF4-FFF2-40B4-BE49-F238E27FC236}">
                <a16:creationId xmlns:a16="http://schemas.microsoft.com/office/drawing/2014/main" id="{6C43E3E3-5A42-A306-E097-A5A19E4B40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33" y="5973278"/>
            <a:ext cx="1723534" cy="6414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D2FC5C-DD60-8FAE-2ECE-CD6A5BEE4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2663873"/>
            <a:ext cx="11090275" cy="100723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3926AC0-EAD6-82B1-8642-0B3AB4C7E3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9D24EE-AB0F-0D1F-F7B5-9110E4155F0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40001" y="2372087"/>
            <a:ext cx="5111999" cy="2084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 &amp; Year</a:t>
            </a:r>
          </a:p>
        </p:txBody>
      </p:sp>
    </p:spTree>
    <p:extLst>
      <p:ext uri="{BB962C8B-B14F-4D97-AF65-F5344CB8AC3E}">
        <p14:creationId xmlns:p14="http://schemas.microsoft.com/office/powerpoint/2010/main" val="609382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2 text columns 2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014A04-0C42-4D7D-D2E5-E9323BB971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79660F-8DA2-6096-1AEF-777B0376E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36725"/>
            <a:ext cx="5427254" cy="3997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000"/>
            </a:lvl1pPr>
            <a:lvl2pPr marL="265112" indent="0">
              <a:buNone/>
              <a:defRPr sz="3200"/>
            </a:lvl2pPr>
            <a:lvl3pPr marL="501650" indent="0">
              <a:buNone/>
              <a:defRPr sz="3200"/>
            </a:lvl3pPr>
            <a:lvl4pPr marL="698500" indent="0">
              <a:buNone/>
              <a:defRPr sz="3200"/>
            </a:lvl4pPr>
            <a:lvl5pPr marL="944563" indent="0">
              <a:buNone/>
              <a:defRPr sz="32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411FEC-5476-C7AD-7DFA-9C9A5E9BD46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13885" y="1736725"/>
            <a:ext cx="5544614" cy="3997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C08120F5-A715-DA08-BAE8-036B8746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5"/>
            <a:ext cx="11090275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0BDE994-4210-DFA6-0180-F49B3524C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421461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2 text columns 2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2AC27F-F57E-EA80-F2AB-6F104E1C2B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566E-03A8-2756-0452-4CBAB84A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36725"/>
            <a:ext cx="5427254" cy="3997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000"/>
            </a:lvl1pPr>
            <a:lvl2pPr marL="265112" indent="0">
              <a:buNone/>
              <a:defRPr sz="3200"/>
            </a:lvl2pPr>
            <a:lvl3pPr marL="501650" indent="0">
              <a:buNone/>
              <a:defRPr sz="3200"/>
            </a:lvl3pPr>
            <a:lvl4pPr marL="698500" indent="0">
              <a:buNone/>
              <a:defRPr sz="3200"/>
            </a:lvl4pPr>
            <a:lvl5pPr marL="944563" indent="0">
              <a:buNone/>
              <a:defRPr sz="32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72181A-A5C8-0F76-DEF0-9706AB26007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13885" y="1736725"/>
            <a:ext cx="5544614" cy="3997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D4E17E5-71EC-3BC2-4D7B-D825AD9A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5"/>
            <a:ext cx="11090275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76A348B-B18E-FA07-8086-E630A9D13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20005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text column + mod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women taking a selfie&#10;&#10;AI-generated content may be incorrect.">
            <a:extLst>
              <a:ext uri="{FF2B5EF4-FFF2-40B4-BE49-F238E27FC236}">
                <a16:creationId xmlns:a16="http://schemas.microsoft.com/office/drawing/2014/main" id="{B84615CA-ECC7-1041-7D9B-E7723861EA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94B40C-0AA3-6863-3DA4-6391FC54EA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F5E05C-F6ED-83D9-CE29-E30493E151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95B793AE-E0F2-747F-819B-91C35ED2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4AD088BA-7D08-BC2F-5B48-5D6AB1880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905921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model imag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women putting on lipstick&#10;&#10;AI-generated content may be incorrect.">
            <a:extLst>
              <a:ext uri="{FF2B5EF4-FFF2-40B4-BE49-F238E27FC236}">
                <a16:creationId xmlns:a16="http://schemas.microsoft.com/office/drawing/2014/main" id="{B7FC1A2B-AAC7-85F0-CE44-5A50FC0EB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8354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EDAAB4-9181-AA3F-EDA4-0089B5867BE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C4CC-EA5F-11DE-A452-C16FBF6D1E8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65029D5-3377-95BC-2BC1-9F967546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E055A95-3B01-3896-BD19-7F7081441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bg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621179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 2 text column + mod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putting on lipstick&#10;&#10;AI-generated content may be incorrect.">
            <a:extLst>
              <a:ext uri="{FF2B5EF4-FFF2-40B4-BE49-F238E27FC236}">
                <a16:creationId xmlns:a16="http://schemas.microsoft.com/office/drawing/2014/main" id="{32346449-0318-F4F3-1E41-62DD7CC60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BCE3E4-107D-8B41-53CD-2861C7ED302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91556DF-7EEE-D6C4-D4EA-262D5286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1A4C87-2D2D-F38C-9E5C-CC7DB015E19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F184CE-E106-A626-DCFB-B65A537CE1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365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FE74902-7D95-71A9-A502-3C82BC234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19837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model image + 2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covering her mouth with her hand&#10;&#10;AI-generated content may be incorrect.">
            <a:extLst>
              <a:ext uri="{FF2B5EF4-FFF2-40B4-BE49-F238E27FC236}">
                <a16:creationId xmlns:a16="http://schemas.microsoft.com/office/drawing/2014/main" id="{E5B7EE6E-95DF-14DD-2177-74B4E5EEF5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7B097B-BAB5-984E-1749-64AA56F17E4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706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15B1441-AC27-919F-5611-60551751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6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D994B-9A9B-0747-23E6-9EDF68554FF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11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1F972B-F341-8C13-040D-07CA7E7C951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2563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094160E-60F7-0C11-CC7F-5930B0B7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bg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34649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1 text column + mod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"/>
          <p:cNvSpPr/>
          <p:nvPr/>
        </p:nvSpPr>
        <p:spPr>
          <a:xfrm>
            <a:off x="892" y="0"/>
            <a:ext cx="12191108" cy="6858003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" name="Picture 13" descr="A selfie of two women&#10;&#10;AI-generated content may be incorrect.">
            <a:extLst>
              <a:ext uri="{FF2B5EF4-FFF2-40B4-BE49-F238E27FC236}">
                <a16:creationId xmlns:a16="http://schemas.microsoft.com/office/drawing/2014/main" id="{B8854C44-F1DD-CC98-929C-0568FB25E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8" y="3"/>
            <a:ext cx="6096363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ECBD04-3D8D-408F-7024-F2CBE020E21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7AF7-3EB0-800B-BF5F-7A6C1FC4196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C0E472B-BBFD-443C-8C6F-906BBF17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65195AA-3D01-DEA2-E548-3F9C94B7D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847471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model image + 1 text column">
    <p:bg>
      <p:bgPr>
        <a:solidFill>
          <a:srgbClr val="F67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2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Picture 11" descr="A group of women sitting on a couch&#10;&#10;AI-generated content may be incorrect.">
            <a:extLst>
              <a:ext uri="{FF2B5EF4-FFF2-40B4-BE49-F238E27FC236}">
                <a16:creationId xmlns:a16="http://schemas.microsoft.com/office/drawing/2014/main" id="{77330F2A-9AF5-E929-443D-489FB35BC5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1D8EF4-6585-8033-B531-614187B7442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AD42CA-DD93-51CC-AE02-371DCA3326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30207CB-C176-6C75-64F7-6A01A3C7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FE47D36-2CFC-1180-A8C7-2BF77EA8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bg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366909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2 text column + mod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"/>
          <p:cNvSpPr/>
          <p:nvPr/>
        </p:nvSpPr>
        <p:spPr>
          <a:xfrm>
            <a:off x="892" y="-3"/>
            <a:ext cx="12191108" cy="6858003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" name="Picture 7" descr="A person in a white robe&#10;&#10;AI-generated content may be incorrect.">
            <a:extLst>
              <a:ext uri="{FF2B5EF4-FFF2-40B4-BE49-F238E27FC236}">
                <a16:creationId xmlns:a16="http://schemas.microsoft.com/office/drawing/2014/main" id="{EC4F03E5-F612-CBAE-1AAC-BF25DD382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275" y="0"/>
            <a:ext cx="6096725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6D22A1-5D06-0AE6-00D7-A4FD4FF28B5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302B8-7730-C261-E847-A03046F8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B653AD-90C2-7055-2B76-A827D5EC8B5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D68C4-540A-B9E1-DCF0-4680B2F6D1E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365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1A31FF-B23A-083F-5B87-AE2D3157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346558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model image + 2 text column">
    <p:bg>
      <p:bgPr>
        <a:solidFill>
          <a:srgbClr val="F67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2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12" descr="A person taking a selfie&#10;&#10;AI-generated content may be incorrect.">
            <a:extLst>
              <a:ext uri="{FF2B5EF4-FFF2-40B4-BE49-F238E27FC236}">
                <a16:creationId xmlns:a16="http://schemas.microsoft.com/office/drawing/2014/main" id="{12D76427-DE56-CC1D-D069-81B0F637A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6096000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1034F6-5908-D3F2-6C24-52BBF92021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706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51BC-3C1C-32E9-9B29-C8B874F9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6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41AA76-6E7B-9EF7-4F48-064AFBFF8F8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11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97B348-DB09-4F7E-FD3D-132F67C185C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2563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849D63-FDDF-C167-6087-7C27C74CF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bg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03963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 Title Page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person painting her nails&#10;&#10;AI-generated content may be incorrect.">
            <a:extLst>
              <a:ext uri="{FF2B5EF4-FFF2-40B4-BE49-F238E27FC236}">
                <a16:creationId xmlns:a16="http://schemas.microsoft.com/office/drawing/2014/main" id="{8AA28BCD-8FE0-2E55-880A-925898286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5994" y="-5"/>
            <a:ext cx="6094797" cy="6858001"/>
          </a:xfrm>
          <a:prstGeom prst="rect">
            <a:avLst/>
          </a:prstGeom>
        </p:spPr>
      </p:pic>
      <p:pic>
        <p:nvPicPr>
          <p:cNvPr id="18" name="Picture Placeholder 7" descr="A person in a trench coat and a person in a tie and a person in a suit and tie&#10;&#10;AI-generated content may be incorrect.">
            <a:extLst>
              <a:ext uri="{FF2B5EF4-FFF2-40B4-BE49-F238E27FC236}">
                <a16:creationId xmlns:a16="http://schemas.microsoft.com/office/drawing/2014/main" id="{877ABAAA-27EC-D33B-4ADF-5D682410B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" y="-2"/>
            <a:ext cx="6094796" cy="6858001"/>
          </a:xfrm>
          <a:prstGeom prst="rect">
            <a:avLst/>
          </a:prstGeom>
        </p:spPr>
      </p:pic>
      <p:pic>
        <p:nvPicPr>
          <p:cNvPr id="4" name="Picture 6" descr="Picture 6">
            <a:extLst>
              <a:ext uri="{FF2B5EF4-FFF2-40B4-BE49-F238E27FC236}">
                <a16:creationId xmlns:a16="http://schemas.microsoft.com/office/drawing/2014/main" id="{51AEF98A-819D-FE0C-0879-5A6B652C62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4233" y="5973278"/>
            <a:ext cx="1723534" cy="64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7B8F6A-527D-A97F-A8D6-43A278097D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2663873"/>
            <a:ext cx="11090275" cy="100723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A67A0B0-76A5-C6BB-2A91-FF7384B41F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1A2CC3-1555-088D-98A4-F3B9CB1F937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40001" y="2372087"/>
            <a:ext cx="5111999" cy="2084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 &amp; Year</a:t>
            </a:r>
          </a:p>
        </p:txBody>
      </p:sp>
    </p:spTree>
    <p:extLst>
      <p:ext uri="{BB962C8B-B14F-4D97-AF65-F5344CB8AC3E}">
        <p14:creationId xmlns:p14="http://schemas.microsoft.com/office/powerpoint/2010/main" val="3822089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text column +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green liquid with bubbles&#10;&#10;AI-generated content may be incorrect.">
            <a:extLst>
              <a:ext uri="{FF2B5EF4-FFF2-40B4-BE49-F238E27FC236}">
                <a16:creationId xmlns:a16="http://schemas.microsoft.com/office/drawing/2014/main" id="{8DDE982A-008E-0B58-197F-B9ACD2763F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364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4D56AD-A157-B641-8151-91D9ACD939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716D02-EFBE-78BE-FFAB-73A087B495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8443071-85FE-6252-F501-E9C7E71B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A1D472E-FFFC-CC9B-5680-F943E508C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380369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text column +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B06767-CC5F-6C25-6B3A-80C2C8F75A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E6F3D-EB2C-1877-1540-3819E83D007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CDB461F-D1C5-1A55-A29F-8B38D768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Close-up of a blue liquid&#10;&#10;AI-generated content may be incorrect.">
            <a:extLst>
              <a:ext uri="{FF2B5EF4-FFF2-40B4-BE49-F238E27FC236}">
                <a16:creationId xmlns:a16="http://schemas.microsoft.com/office/drawing/2014/main" id="{826A784C-F86E-9A8C-2006-A756FA8E38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93" y="-3545"/>
            <a:ext cx="6114293" cy="686154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E4CD430-D41B-1646-918A-727C22FB2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821717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 2 text column +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-up of a white cream&#10;&#10;AI-generated content may be incorrect.">
            <a:extLst>
              <a:ext uri="{FF2B5EF4-FFF2-40B4-BE49-F238E27FC236}">
                <a16:creationId xmlns:a16="http://schemas.microsoft.com/office/drawing/2014/main" id="{82CDFDF7-472E-8396-DB43-7FAAB60E8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6" y="1"/>
            <a:ext cx="6096364" cy="6858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CFB3E5-7A30-284A-D324-C9E849BBED7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E189A29C-17E6-6247-871E-32716D50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6A337D2-08A6-ACB5-D021-08B415FBD7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7375439-F8DA-7566-868D-E41F7D7CF5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365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CD3F9E83-DD90-CDA1-504D-7234FDECB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876073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 texture +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bubbles in water&#10;&#10;AI-generated content may be incorrect.">
            <a:extLst>
              <a:ext uri="{FF2B5EF4-FFF2-40B4-BE49-F238E27FC236}">
                <a16:creationId xmlns:a16="http://schemas.microsoft.com/office/drawing/2014/main" id="{25E9B21B-3139-05A4-002D-6D1DCAB8F3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5997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7EF8-3647-7913-B5F4-CEB0E3096B9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706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283BD2D-9718-4AA1-B053-6B42F568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6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>
                <a:highlight>
                  <a:srgbClr val="9CDABC"/>
                </a:highlight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D4C37F-B310-217D-C8FD-49CC968F686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11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21C17B-FA6B-9C15-C546-8C21B9EA37D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2563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330A66-863A-4577-816E-919E65815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362220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1 text column +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5E1D304-AD4F-812C-1ECC-FD108F0961F6}"/>
              </a:ext>
            </a:extLst>
          </p:cNvPr>
          <p:cNvSpPr/>
          <p:nvPr userDrawn="1"/>
        </p:nvSpPr>
        <p:spPr>
          <a:xfrm>
            <a:off x="892" y="-3"/>
            <a:ext cx="12191108" cy="6858003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" name="Picture 7" descr="A close-up of some paint&#10;&#10;AI-generated content may be incorrect.">
            <a:extLst>
              <a:ext uri="{FF2B5EF4-FFF2-40B4-BE49-F238E27FC236}">
                <a16:creationId xmlns:a16="http://schemas.microsoft.com/office/drawing/2014/main" id="{91FC0C0A-368E-BED1-BB27-532C77193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546" r="25080" b="3291"/>
          <a:stretch/>
        </p:blipFill>
        <p:spPr>
          <a:xfrm>
            <a:off x="6095274" y="0"/>
            <a:ext cx="6096726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3E9D283-7606-572D-1AD8-B8E86F2FDC5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45EE5-C351-D86A-A4A3-D1069A152F7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9DE9CAC-B4EE-DDE6-D001-1845FD18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0C8FDD-4CC1-6255-FF98-5FDCD2190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211258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27534E-4650-C956-C3EF-4E8A59359286}"/>
              </a:ext>
            </a:extLst>
          </p:cNvPr>
          <p:cNvSpPr/>
          <p:nvPr userDrawn="1"/>
        </p:nvSpPr>
        <p:spPr>
          <a:xfrm>
            <a:off x="892" y="-3"/>
            <a:ext cx="12191108" cy="6858003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" name="Picture 31" descr="Smears of green paint on a white surface&#10;&#10;AI-generated content may be incorrect.">
            <a:extLst>
              <a:ext uri="{FF2B5EF4-FFF2-40B4-BE49-F238E27FC236}">
                <a16:creationId xmlns:a16="http://schemas.microsoft.com/office/drawing/2014/main" id="{00385AC1-6D79-5275-0C7E-34129BD15A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4"/>
            <a:ext cx="6095997" cy="6858004"/>
          </a:xfrm>
          <a:prstGeom prst="rect">
            <a:avLst/>
          </a:prstGeom>
        </p:spPr>
      </p:pic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B02329C1-7CE4-C2F8-989C-58C755E35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A1DD7B3-963A-1ACF-573C-A3940118DDD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AC00FA-D7B9-F2DE-F30F-23302041BC2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C8FC7155-411D-473E-124E-EE8BD552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10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2 text column + green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"/>
          <p:cNvSpPr/>
          <p:nvPr/>
        </p:nvSpPr>
        <p:spPr>
          <a:xfrm>
            <a:off x="892" y="-3"/>
            <a:ext cx="12191108" cy="6858003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" name="Picture 7" descr="A green paint smear on a white surface&#10;&#10;AI-generated content may be incorrect.">
            <a:extLst>
              <a:ext uri="{FF2B5EF4-FFF2-40B4-BE49-F238E27FC236}">
                <a16:creationId xmlns:a16="http://schemas.microsoft.com/office/drawing/2014/main" id="{E63BFAA7-A6F4-66E5-E346-E4B675224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274" y="905"/>
            <a:ext cx="6086839" cy="685709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F2D368-0155-939B-A534-361BBB65CB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E59B30-39C6-D655-98C2-43448D52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C9BF69-9E1B-F3F8-85B1-33B397D3AF0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DEB340-1678-668C-578C-A1C39B5E64C3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365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9C30BB4-E7F8-23F4-FCB7-D7488E116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756537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green texture + 2 text column">
    <p:bg>
      <p:bgPr>
        <a:solidFill>
          <a:srgbClr val="F67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2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F9AD80-EE59-AF25-FF33-ADB94329E3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40752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F6FD8-34D7-A811-D755-696B052EA45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40752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B390BA-FEC5-F233-B6CC-F839A8AFF91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221908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2A76EA5-A8DD-9D44-C815-B4109E8B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825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green paint smear on a white surface&#10;&#10;AI-generated content may be incorrect.">
            <a:extLst>
              <a:ext uri="{FF2B5EF4-FFF2-40B4-BE49-F238E27FC236}">
                <a16:creationId xmlns:a16="http://schemas.microsoft.com/office/drawing/2014/main" id="{11FFC51F-62F4-1EAB-A7AE-6ECF93CC7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6095998" cy="68580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3B2EFF6-C253-199C-060D-369915AFA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948951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image background_Conce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aint brush&#10;&#10;AI-generated content may be incorrect.">
            <a:extLst>
              <a:ext uri="{FF2B5EF4-FFF2-40B4-BE49-F238E27FC236}">
                <a16:creationId xmlns:a16="http://schemas.microsoft.com/office/drawing/2014/main" id="{ADC7457F-F5EE-B3F2-FA4E-EA71F8304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9C7AF3A-205A-32D5-6598-1FEAAC8C00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8825" y="1024498"/>
            <a:ext cx="7794350" cy="8161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Copy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136DC5-8DAE-48CD-35A5-51328F58D6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5923" y="1791999"/>
            <a:ext cx="8720154" cy="26776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  <a:defRPr sz="2000">
                <a:solidFill>
                  <a:schemeClr val="tx1"/>
                </a:solidFill>
              </a:defRPr>
            </a:lvl1pPr>
            <a:lvl2pPr marL="265112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50165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6985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4pPr>
            <a:lvl5pPr marL="944563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55AD02D-4824-D4B4-5909-DEC1AFCEA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355715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text column + colour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cream&#10;&#10;AI-generated content may be incorrect.">
            <a:extLst>
              <a:ext uri="{FF2B5EF4-FFF2-40B4-BE49-F238E27FC236}">
                <a16:creationId xmlns:a16="http://schemas.microsoft.com/office/drawing/2014/main" id="{D5E48B90-54ED-75DE-454C-069F92DB4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4D56AD-A157-B641-8151-91D9ACD939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716D02-EFBE-78BE-FFAB-73A087B495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8443071-85FE-6252-F501-E9C7E71B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7B33619-1906-99B2-A893-EFBD7D91D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80202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 Title Page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ite robe touching her face&#10;&#10;AI-generated content may be incorrect.">
            <a:extLst>
              <a:ext uri="{FF2B5EF4-FFF2-40B4-BE49-F238E27FC236}">
                <a16:creationId xmlns:a16="http://schemas.microsoft.com/office/drawing/2014/main" id="{BAF4E8F5-5C6E-57B3-9C7B-F760C9325C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pic>
        <p:nvPicPr>
          <p:cNvPr id="11" name="Picture 10" descr="A drop of water dripping from a pipe&#10;&#10;AI-generated content may be incorrect.">
            <a:extLst>
              <a:ext uri="{FF2B5EF4-FFF2-40B4-BE49-F238E27FC236}">
                <a16:creationId xmlns:a16="http://schemas.microsoft.com/office/drawing/2014/main" id="{B3235D8E-FA3E-EB3B-08FD-B0E5E2D06A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6764" t="1821" r="24939" b="1821"/>
          <a:stretch/>
        </p:blipFill>
        <p:spPr>
          <a:xfrm>
            <a:off x="-17413" y="0"/>
            <a:ext cx="6113412" cy="6858000"/>
          </a:xfrm>
          <a:prstGeom prst="rect">
            <a:avLst/>
          </a:prstGeom>
        </p:spPr>
      </p:pic>
      <p:pic>
        <p:nvPicPr>
          <p:cNvPr id="4" name="Picture 6" descr="Picture 6">
            <a:extLst>
              <a:ext uri="{FF2B5EF4-FFF2-40B4-BE49-F238E27FC236}">
                <a16:creationId xmlns:a16="http://schemas.microsoft.com/office/drawing/2014/main" id="{51AEF98A-819D-FE0C-0879-5A6B652C62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4233" y="5973278"/>
            <a:ext cx="1723534" cy="64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5E4B30-16FE-2BE9-298F-FEDEEF4C8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2663873"/>
            <a:ext cx="11090275" cy="100723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A009D9E-928A-7512-05D5-CE3219A788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F5F5D6-A565-82CE-41FF-27447729277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40001" y="2372087"/>
            <a:ext cx="5111999" cy="2084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 &amp; Year</a:t>
            </a:r>
          </a:p>
        </p:txBody>
      </p:sp>
    </p:spTree>
    <p:extLst>
      <p:ext uri="{BB962C8B-B14F-4D97-AF65-F5344CB8AC3E}">
        <p14:creationId xmlns:p14="http://schemas.microsoft.com/office/powerpoint/2010/main" val="41781854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lour texture +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ream&#10;&#10;AI-generated content may be incorrect.">
            <a:extLst>
              <a:ext uri="{FF2B5EF4-FFF2-40B4-BE49-F238E27FC236}">
                <a16:creationId xmlns:a16="http://schemas.microsoft.com/office/drawing/2014/main" id="{4D64465E-1353-862D-A45F-35C6E16BA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609599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B06767-CC5F-6C25-6B3A-80C2C8F75A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E6F3D-EB2C-1877-1540-3819E83D007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CDB461F-D1C5-1A55-A29F-8B38D768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D501D5A-CED0-A0B3-3F06-8A5612FA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736543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1 text column + textu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liquid foundation&#10;&#10;AI-generated content may be incorrect.">
            <a:extLst>
              <a:ext uri="{FF2B5EF4-FFF2-40B4-BE49-F238E27FC236}">
                <a16:creationId xmlns:a16="http://schemas.microsoft.com/office/drawing/2014/main" id="{8D210210-B5C5-DF9B-B04A-1E0E88AAC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549" y="-1"/>
            <a:ext cx="6097451" cy="685800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3E9D283-7606-572D-1AD8-B8E86F2FDC5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45EE5-C351-D86A-A4A3-D1069A152F7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9DE9CAC-B4EE-DDE6-D001-1845FD18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1DB14900-04B0-6D9A-CEEB-5F8D9721C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772955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texture imag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white liquid&#10;&#10;AI-generated content may be incorrect.">
            <a:extLst>
              <a:ext uri="{FF2B5EF4-FFF2-40B4-BE49-F238E27FC236}">
                <a16:creationId xmlns:a16="http://schemas.microsoft.com/office/drawing/2014/main" id="{BFF01D6C-B876-68D6-D7FE-D7CC70752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/>
        </p:blipFill>
        <p:spPr>
          <a:xfrm>
            <a:off x="-364" y="0"/>
            <a:ext cx="6096364" cy="685800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2E2A621-6FE3-4EB0-7330-6699624F8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1E7B86-338D-F98A-D817-A2C61E5D1AD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4D6332-F0CC-99F2-222C-98866C2848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F5ABE9D-E8B9-C95B-5E0F-B7791F50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52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_ 2text column +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2DFDF4F-61C4-1A08-B1EF-6E41A3D95E4D}"/>
              </a:ext>
            </a:extLst>
          </p:cNvPr>
          <p:cNvSpPr/>
          <p:nvPr userDrawn="1"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Picture 9" descr="A close up of a white and pink swirl&#10;&#10;AI-generated content may be incorrect.">
            <a:extLst>
              <a:ext uri="{FF2B5EF4-FFF2-40B4-BE49-F238E27FC236}">
                <a16:creationId xmlns:a16="http://schemas.microsoft.com/office/drawing/2014/main" id="{33E2EEE4-4260-CA73-38BE-0350B46DB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363" y="0"/>
            <a:ext cx="6097637" cy="6858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CFB3E5-7A30-284A-D324-C9E849BBED7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E189A29C-17E6-6247-871E-32716D50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6A337D2-08A6-ACB5-D021-08B415FBD7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7375439-F8DA-7566-868D-E41F7D7CF5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365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C1A30-A035-FFBB-03E1-E630CA962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6045765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_texture + 2 text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21C65D-EE7C-F1E2-C825-2B18F8D47207}"/>
              </a:ext>
            </a:extLst>
          </p:cNvPr>
          <p:cNvSpPr/>
          <p:nvPr userDrawn="1"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12" descr="A close-up of a liquid&#10;&#10;AI-generated content may be incorrect.">
            <a:extLst>
              <a:ext uri="{FF2B5EF4-FFF2-40B4-BE49-F238E27FC236}">
                <a16:creationId xmlns:a16="http://schemas.microsoft.com/office/drawing/2014/main" id="{DE1AE98F-05D4-E777-20C0-D5306362E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0437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7EF8-3647-7913-B5F4-CEB0E3096B9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706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283BD2D-9718-4AA1-B053-6B42F568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663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D4C37F-B310-217D-C8FD-49CC968F686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1184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21C17B-FA6B-9C15-C546-8C21B9EA37D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256397" y="1736725"/>
            <a:ext cx="2536070" cy="3997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Oriflame Sans 2.0" panose="020B0502020204020303" pitchFamily="34" charset="0"/>
              </a:defRPr>
            </a:lvl1pPr>
            <a:lvl2pPr marL="608012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2pPr>
            <a:lvl3pPr marL="84455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3pPr>
            <a:lvl4pPr marL="1041400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4pPr>
            <a:lvl5pPr marL="1287463" indent="-342900">
              <a:buFont typeface="Arial" panose="020B0604020202020204" pitchFamily="34" charset="0"/>
              <a:buChar char="•"/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43FF4B5-493B-7714-970B-46DA553C8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748732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Agenda + Choic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B1E42BB-2F20-BCC4-F7A9-8DDD4B9810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70B2-EA1E-4F4B-A9EB-9985857926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05D2A6-C69E-532E-9A22-D70CB5E28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C8A3024-70EA-F312-113C-248F2C50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44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5273CAE-80D4-E360-BFB8-83EC689A2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322359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hoice image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1A49AD-CFFB-49B3-E2B1-E60CC8D43A4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647384" y="1736725"/>
            <a:ext cx="5111116" cy="3997325"/>
          </a:xfrm>
          <a:prstGeom prst="rect">
            <a:avLst/>
          </a:prstGeo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C044-F223-829D-6D90-9AB5329A1F6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46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135D5A-257C-1D8C-19A4-F54EFEA8A5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387A04-6702-D652-C164-43202148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044" y="657226"/>
            <a:ext cx="5111637" cy="4641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22886CF-C903-70F9-1184-F573AEE5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7938866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ize image +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elfie of two women&#10;&#10;AI-generated content may be incorrect.">
            <a:extLst>
              <a:ext uri="{FF2B5EF4-FFF2-40B4-BE49-F238E27FC236}">
                <a16:creationId xmlns:a16="http://schemas.microsoft.com/office/drawing/2014/main" id="{CDE7B503-A452-6257-321C-808F1DF4C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127C808-E135-C82D-CFAB-9C33CF55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57" y="3196948"/>
            <a:ext cx="6519285" cy="464102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6E2E6B7-B843-6820-C50D-CD03F98966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564" y="5986178"/>
            <a:ext cx="1688871" cy="6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1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moodboar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the floor&#10;&#10;AI-generated content may be incorrect.">
            <a:extLst>
              <a:ext uri="{FF2B5EF4-FFF2-40B4-BE49-F238E27FC236}">
                <a16:creationId xmlns:a16="http://schemas.microsoft.com/office/drawing/2014/main" id="{25522657-D8B6-6E63-7D55-9D9CBC9BC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53" y="-2"/>
            <a:ext cx="4113251" cy="6858001"/>
          </a:xfrm>
          <a:prstGeom prst="rect">
            <a:avLst/>
          </a:prstGeom>
        </p:spPr>
      </p:pic>
      <p:pic>
        <p:nvPicPr>
          <p:cNvPr id="5" name="Picture 4" descr="A selfie of two women&#10;&#10;AI-generated content may be incorrect.">
            <a:extLst>
              <a:ext uri="{FF2B5EF4-FFF2-40B4-BE49-F238E27FC236}">
                <a16:creationId xmlns:a16="http://schemas.microsoft.com/office/drawing/2014/main" id="{9DD7F0AE-7E23-67A4-09C4-8790B70C48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099" y="-2"/>
            <a:ext cx="4087814" cy="6858001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BB4F5DA-CD41-25AD-BB2D-B2D9997F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201" y="2691291"/>
            <a:ext cx="2884219" cy="147541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61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of 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FAB3006-AB4E-3360-0519-13BF62637D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2" y="-2"/>
            <a:ext cx="12190798" cy="68580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SE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238314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green and white bottles&#10;&#10;AI-generated content may be incorrect.">
            <a:extLst>
              <a:ext uri="{FF2B5EF4-FFF2-40B4-BE49-F238E27FC236}">
                <a16:creationId xmlns:a16="http://schemas.microsoft.com/office/drawing/2014/main" id="{66F58E86-7F94-CC09-44FB-B2C09DAB64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-1"/>
            <a:ext cx="6096001" cy="6858001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3B87164-A7C6-6174-4C83-8F7895C9FF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702195"/>
            <a:ext cx="5111999" cy="3370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b="1"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26FB4B-EBC0-1BF0-E723-349405E5DC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2275D74-277E-6901-0122-DEBE320021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 marL="265112" indent="0">
              <a:buNone/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10-11</a:t>
            </a:r>
          </a:p>
          <a:p>
            <a:pPr lvl="1"/>
            <a:r>
              <a:rPr lang="en-GB" noProof="0"/>
              <a:t>Activity 2		11-12</a:t>
            </a:r>
          </a:p>
          <a:p>
            <a:pPr lvl="1"/>
            <a:endParaRPr lang="en-GB" noProof="0"/>
          </a:p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10-11</a:t>
            </a:r>
          </a:p>
          <a:p>
            <a:pPr lvl="1"/>
            <a:r>
              <a:rPr lang="en-GB" noProof="0"/>
              <a:t>Activity 2		11-12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5AD5CAE8-4D87-5BEA-6E9B-6E0443849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3550164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image 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7EF487D-4167-65F0-93D4-D6B09BE59B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SE"/>
              <a:t>Dual mood board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B6AE0-8B88-9284-75EF-FC458340EF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2" y="-2"/>
            <a:ext cx="6096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SE"/>
              <a:t>Dual mood board</a:t>
            </a:r>
          </a:p>
        </p:txBody>
      </p:sp>
    </p:spTree>
    <p:extLst>
      <p:ext uri="{BB962C8B-B14F-4D97-AF65-F5344CB8AC3E}">
        <p14:creationId xmlns:p14="http://schemas.microsoft.com/office/powerpoint/2010/main" val="8430177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mood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7EF487D-4167-65F0-93D4-D6B09BE59B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9258" y="1"/>
            <a:ext cx="4002741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l-PL"/>
              <a:t>Three images mood</a:t>
            </a:r>
            <a:r>
              <a:rPr lang="en-SE"/>
              <a:t>board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B6AE0-8B88-9284-75EF-FC458340EF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2" y="-2"/>
            <a:ext cx="4100151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pl-PL"/>
              <a:t>Three images mood</a:t>
            </a:r>
            <a:r>
              <a:rPr lang="en-SE"/>
              <a:t>board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008621F-6F26-CB82-3EDA-9DDB6F5617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02100" y="0"/>
            <a:ext cx="40878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Char char="•"/>
              <a:tabLst/>
              <a:defRPr/>
            </a:pPr>
            <a:r>
              <a:rPr lang="pl-PL"/>
              <a:t>Three images mood</a:t>
            </a:r>
            <a:r>
              <a:rPr lang="en-SE"/>
              <a:t>board</a:t>
            </a: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121975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mood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C8053BA-C7B3-C461-2D8C-5CAF7189B2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6FE6D-5813-D3FE-A7D5-1C5F938D34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02000"/>
            <a:ext cx="6096000" cy="3456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F32AF0B-5505-6708-F694-D2F1627F1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6000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A3414E0-32B1-E08B-6119-300ACFFA00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402000"/>
            <a:ext cx="6096000" cy="345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02071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mood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9BFB26C-2E2B-BF33-14FA-973355DAE6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077325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B0DC3F6-FD26-4224-36AA-3CCBCC0ACD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02000"/>
            <a:ext cx="4077324" cy="3456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FA6B62B-9C12-7C3A-5E2D-F75F2C3748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4674" y="0"/>
            <a:ext cx="4077326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24F349-9265-5798-ECEA-E49714F3734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4674" y="3402000"/>
            <a:ext cx="4077326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1CAFC0F-6B70-4676-85FE-4D46CBD8A7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76700" y="0"/>
            <a:ext cx="4038600" cy="34020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Char char="•"/>
              <a:tabLst/>
              <a:defRPr/>
            </a:pPr>
            <a:r>
              <a:rPr lang="en-GB"/>
              <a:t>Click icon to add picture</a:t>
            </a:r>
            <a:endParaRPr lang="en-SE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8DE7E61-3FCA-126B-299C-68125676137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76700" y="3402013"/>
            <a:ext cx="4038600" cy="34559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Char char="•"/>
              <a:tabLst/>
              <a:defRPr/>
            </a:pPr>
            <a:r>
              <a:rPr lang="en-GB"/>
              <a:t>Click icon to add picture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8088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 mood 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F3FB193-F3AB-3EA1-352C-41D91EFCCE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54656D-CE13-3DDB-7367-A99C920FEF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FDE7DD-865A-4516-7C0A-83F8C69D95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43768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5AD80E8-32A0-2BF5-7B79-01DBD67773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3768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370512E-B22C-5757-6BC9-39E987BDBA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48232" y="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3EA1AEC-5951-0FF5-C522-3DFB9DC3839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8232" y="340200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B70336A-190D-92AA-F739-C20539F03C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95536" y="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470E98A-5D78-49E7-EA9F-0DB227AF60D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95536" y="340200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CAFB4E8-86CB-A7E9-A72F-A7120A51A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96464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ECE3F04-11A6-DF03-B69E-37BB9EE9AC1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96464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7535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 mood board +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B984F91-8E42-DF2F-C8FC-0DFACEEFE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9E078-9DD1-04FB-6719-3612F0ACF8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FA4FD50-3529-40BD-C905-FA15CC0A68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43768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DF28F4-C12E-8F6C-8FC7-4405F5851F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3768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7143CE9-78FB-7ED9-AB5D-73A89A8724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48232" y="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EE1A3C-3224-19D6-9B8B-858210EB5DE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8232" y="340200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B10C205-D6CB-0814-422E-A66D967B36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95536" y="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8ACC79-02E6-EBF0-6646-493AD49674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95536" y="340200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79C2A93-FD11-4234-24FD-779653BBD7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96464" y="0"/>
            <a:ext cx="2448232" cy="345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1D9F44D-9BDD-B70A-5320-98A537DA5D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96464" y="3402000"/>
            <a:ext cx="2448232" cy="345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SE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2A5FBF0-0EA4-61EF-83B1-11038D1264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570" y="3093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545A318-737D-D616-39F1-51A624DD87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570" y="6549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4BAB9F2-7167-B4D7-B483-4DB8961ABA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57851" y="3093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45F73-784C-9DAD-63EA-9D43F00A11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57851" y="6549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8BB7-4194-AC97-FD38-E2C44C73E2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16845" y="3093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B4291B-5345-21FA-A66D-2595D5D19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6845" y="6549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955190-7F30-0E64-DE87-4116067BCE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6412" y="3093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F379E98-3EA4-668D-CD24-914AA94B83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26412" y="6549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005DD77-63CB-FAF4-FEF4-5F083FC5B6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73050" y="3093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4DDC7C-3BA2-4139-C73E-F08A0245AA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3050" y="6549231"/>
            <a:ext cx="2324662" cy="308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highlight>
                  <a:srgbClr val="A2D8B4"/>
                </a:highlight>
                <a:latin typeface="Oriflame Sans 2.0" panose="020B0502020204020303" pitchFamily="34" charset="0"/>
              </a:defRPr>
            </a:lvl1pPr>
            <a:lvl2pPr marL="265112" indent="0">
              <a:buNone/>
              <a:defRPr sz="1400" b="1"/>
            </a:lvl2pPr>
            <a:lvl3pPr marL="501650" indent="0">
              <a:buNone/>
              <a:defRPr sz="1400" b="1"/>
            </a:lvl3pPr>
            <a:lvl4pPr marL="698500" indent="0">
              <a:buNone/>
              <a:defRPr sz="1400" b="1"/>
            </a:lvl4pPr>
            <a:lvl5pPr marL="944563" indent="0">
              <a:buNone/>
              <a:defRPr sz="1400" b="1"/>
            </a:lvl5pPr>
          </a:lstStyle>
          <a:p>
            <a:pPr lvl="0"/>
            <a:r>
              <a:rPr lang="en-GB"/>
              <a:t>Key words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292076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_Concept tex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E66767D-2C58-8E3B-E544-4B5955D184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2" y="-2"/>
            <a:ext cx="12190798" cy="685800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SE"/>
              <a:t>Large image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79F98D2-0A60-B55E-E234-FC230E088A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8824" y="1024498"/>
            <a:ext cx="7794350" cy="8161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Copy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34882B-26C3-0181-70B9-7B79EB7B9A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5922" y="1791999"/>
            <a:ext cx="8720154" cy="26776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  <a:defRPr sz="2000">
                <a:solidFill>
                  <a:schemeClr val="bg1"/>
                </a:solidFill>
              </a:defRPr>
            </a:lvl1pPr>
            <a:lvl2pPr marL="265112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50165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6985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4pPr>
            <a:lvl5pPr marL="944563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DD769-5F06-2ABA-B36A-E28E8A40300E}"/>
              </a:ext>
            </a:extLst>
          </p:cNvPr>
          <p:cNvSpPr txBox="1"/>
          <p:nvPr userDrawn="1"/>
        </p:nvSpPr>
        <p:spPr>
          <a:xfrm>
            <a:off x="499303" y="6497955"/>
            <a:ext cx="4023361" cy="22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>
              <a:defRPr sz="800" spc="50"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1pPr>
          </a:lstStyle>
          <a:p>
            <a:r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26578823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tatement/Quote (max 3 row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3"/>
          <p:cNvSpPr/>
          <p:nvPr userDrawn="1"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Statement/quote goes here, maximum 3 rows"/>
          <p:cNvSpPr txBox="1">
            <a:spLocks noGrp="1"/>
          </p:cNvSpPr>
          <p:nvPr>
            <p:ph type="title" hasCustomPrompt="1"/>
          </p:nvPr>
        </p:nvSpPr>
        <p:spPr>
          <a:xfrm>
            <a:off x="550862" y="1935803"/>
            <a:ext cx="11090276" cy="24026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0" spc="-100"/>
            </a:lvl1pPr>
          </a:lstStyle>
          <a:p>
            <a:r>
              <a:t>Statement/quote goes here, maximum 3 rows</a:t>
            </a:r>
          </a:p>
        </p:txBody>
      </p:sp>
      <p:sp>
        <p:nvSpPr>
          <p:cNvPr id="6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9567" y="4922196"/>
            <a:ext cx="11090281" cy="811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/>
            </a:lvl1pPr>
            <a:lvl2pPr marL="0" indent="457200" algn="ctr">
              <a:buSzTx/>
              <a:buFontTx/>
              <a:buNone/>
              <a:defRPr sz="2000"/>
            </a:lvl2pPr>
            <a:lvl3pPr marL="0" indent="914400" algn="ctr">
              <a:buSzTx/>
              <a:buFontTx/>
              <a:buNone/>
              <a:defRPr sz="2000"/>
            </a:lvl3pPr>
            <a:lvl4pPr marL="0" indent="1371600" algn="ctr">
              <a:buSzTx/>
              <a:buFontTx/>
              <a:buNone/>
              <a:defRPr sz="2000"/>
            </a:lvl4pPr>
            <a:lvl5pPr marL="0" indent="1828800" algn="ctr">
              <a:buSzTx/>
              <a:buFontTx/>
              <a:buNone/>
              <a:defRPr sz="2000"/>
            </a:lvl5pPr>
          </a:lstStyle>
          <a:p>
            <a:r>
              <a:t>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0E66EC0-7613-7675-0938-A4EC1D6AE948}"/>
              </a:ext>
            </a:extLst>
          </p:cNvPr>
          <p:cNvSpPr txBox="1"/>
          <p:nvPr userDrawn="1"/>
        </p:nvSpPr>
        <p:spPr>
          <a:xfrm>
            <a:off x="499303" y="6497955"/>
            <a:ext cx="4023361" cy="22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>
              <a:defRPr sz="800" spc="50"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1pPr>
          </a:lstStyle>
          <a:p>
            <a:r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2058730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ast slide_Thank you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 6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Thank you"/>
          <p:cNvSpPr txBox="1">
            <a:spLocks noGrp="1"/>
          </p:cNvSpPr>
          <p:nvPr>
            <p:ph type="title" hasCustomPrompt="1"/>
          </p:nvPr>
        </p:nvSpPr>
        <p:spPr>
          <a:xfrm>
            <a:off x="550862" y="1268412"/>
            <a:ext cx="11090276" cy="240269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spc="-100"/>
            </a:lvl1pPr>
          </a:lstStyle>
          <a:p>
            <a:r>
              <a:t>Thank you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59567" y="3787823"/>
            <a:ext cx="11090281" cy="19462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/>
            </a:lvl1pPr>
            <a:lvl2pPr marL="0" indent="457200" algn="ctr">
              <a:buSzTx/>
              <a:buFontTx/>
              <a:buNone/>
              <a:defRPr sz="2000"/>
            </a:lvl2pPr>
            <a:lvl3pPr marL="0" indent="914400" algn="ctr">
              <a:buSzTx/>
              <a:buFontTx/>
              <a:buNone/>
              <a:defRPr sz="2000"/>
            </a:lvl3pPr>
            <a:lvl4pPr marL="0" indent="1371600" algn="ctr">
              <a:buSzTx/>
              <a:buFontTx/>
              <a:buNone/>
              <a:defRPr sz="2000"/>
            </a:lvl4pPr>
            <a:lvl5pPr marL="0" indent="1828800" algn="ctr">
              <a:buSzTx/>
              <a:buFontTx/>
              <a:buNone/>
              <a:defRPr sz="2000"/>
            </a:lvl5pPr>
          </a:lstStyle>
          <a:p>
            <a:r>
              <a:t>Contact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6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33" y="5973278"/>
            <a:ext cx="1723534" cy="6414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16430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Last slide_RYHP_Oriflam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ectangle 6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7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33" y="5973278"/>
            <a:ext cx="1723534" cy="64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46A5E33C-91B8-A694-D1BC-EC56D24C8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92" y="2040243"/>
            <a:ext cx="5287309" cy="27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1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book and pen on a table&#10;&#10;AI-generated content may be incorrect.">
            <a:extLst>
              <a:ext uri="{FF2B5EF4-FFF2-40B4-BE49-F238E27FC236}">
                <a16:creationId xmlns:a16="http://schemas.microsoft.com/office/drawing/2014/main" id="{8512CCEA-D082-9145-E675-63AF8A59B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-1"/>
            <a:ext cx="6096001" cy="6858001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41F0F56-0D29-92CC-7E9A-3604CDFC6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702195"/>
            <a:ext cx="5111999" cy="3370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b="1"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A6FFA6-A390-64B9-6202-77EA48746B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C46FE5-B952-4DE5-63CB-C70CFABE4B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 marL="265112" indent="0">
              <a:buNone/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10-11</a:t>
            </a:r>
          </a:p>
          <a:p>
            <a:pPr lvl="1"/>
            <a:r>
              <a:rPr lang="en-GB" noProof="0"/>
              <a:t>Activity 2		11-12</a:t>
            </a:r>
          </a:p>
          <a:p>
            <a:pPr lvl="1"/>
            <a:endParaRPr lang="en-GB" noProof="0"/>
          </a:p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10-11</a:t>
            </a:r>
          </a:p>
          <a:p>
            <a:pPr lvl="1"/>
            <a:r>
              <a:rPr lang="en-GB" noProof="0"/>
              <a:t>Activity 2		11-12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C95EB1A-0590-491E-842F-C14D8D6DB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42873327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Last slide_Oriflam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Rectangle 6"/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80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591" y="2178902"/>
            <a:ext cx="7126817" cy="24498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227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DA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449E8B7-ECA0-26AB-709B-5BFBAE27F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702195"/>
            <a:ext cx="5111999" cy="3370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b="1"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F5AD8B-523A-EFAD-C446-BEEBECEE396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Oriflame Sans 2.0" panose="020B0502020204020303" pitchFamily="34" charset="0"/>
              </a:defRPr>
            </a:lvl1pPr>
            <a:lvl2pPr marL="265112" indent="0">
              <a:buNone/>
              <a:defRPr/>
            </a:lvl2pPr>
            <a:lvl3pPr marL="501650" indent="0">
              <a:buNone/>
              <a:defRPr/>
            </a:lvl3pPr>
            <a:lvl4pPr marL="698500" indent="0">
              <a:buNone/>
              <a:defRPr/>
            </a:lvl4pPr>
            <a:lvl5pPr marL="944563" indent="0">
              <a:buNone/>
              <a:defRPr/>
            </a:lvl5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C41264-4B55-BD42-8559-88ADF7F382C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1384" y="1736725"/>
            <a:ext cx="5426732" cy="3997325"/>
          </a:xfrm>
          <a:prstGeom prst="rect">
            <a:avLst/>
          </a:prstGeo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 marL="265112" indent="0">
              <a:buNone/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10–11</a:t>
            </a:r>
          </a:p>
          <a:p>
            <a:pPr lvl="1"/>
            <a:r>
              <a:rPr lang="en-GB" noProof="0"/>
              <a:t>Activity 2		11–12</a:t>
            </a:r>
          </a:p>
          <a:p>
            <a:pPr lvl="1"/>
            <a:endParaRPr lang="en-GB" noProof="0"/>
          </a:p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10–11</a:t>
            </a:r>
          </a:p>
          <a:p>
            <a:pPr lvl="1"/>
            <a:r>
              <a:rPr lang="en-GB" noProof="0"/>
              <a:t>Activity 2		11–12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3381E4-B242-1685-97A4-03CA4794468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13884" y="1736725"/>
            <a:ext cx="5544614" cy="3997325"/>
          </a:xfrm>
          <a:prstGeom prst="rect">
            <a:avLst/>
          </a:prstGeom>
        </p:spPr>
        <p:txBody>
          <a:bodyPr/>
          <a:lstStyle>
            <a:lvl1pPr>
              <a:defRPr>
                <a:latin typeface="Oriflame Sans 2.0" panose="020B0502020204020303" pitchFamily="34" charset="0"/>
              </a:defRPr>
            </a:lvl1pPr>
            <a:lvl2pPr marL="265112" indent="0">
              <a:buNone/>
              <a:defRPr>
                <a:latin typeface="Oriflame Sans 2.0" panose="020B0502020204020303" pitchFamily="34" charset="0"/>
              </a:defRPr>
            </a:lvl2pPr>
            <a:lvl3pPr>
              <a:defRPr>
                <a:latin typeface="Oriflame Sans 2.0" panose="020B0502020204020303" pitchFamily="34" charset="0"/>
              </a:defRPr>
            </a:lvl3pPr>
            <a:lvl4pPr>
              <a:defRPr>
                <a:latin typeface="Oriflame Sans 2.0" panose="020B0502020204020303" pitchFamily="34" charset="0"/>
              </a:defRPr>
            </a:lvl4pPr>
            <a:lvl5pPr>
              <a:defRPr>
                <a:latin typeface="Oriflame Sans 2.0" panose="020B0502020204020303" pitchFamily="34" charset="0"/>
              </a:defRPr>
            </a:lvl5pPr>
          </a:lstStyle>
          <a:p>
            <a:pPr lvl="0"/>
            <a:r>
              <a:rPr lang="en-GB" noProof="0"/>
              <a:t>Part 2</a:t>
            </a:r>
          </a:p>
          <a:p>
            <a:pPr lvl="1"/>
            <a:r>
              <a:rPr lang="en-GB" noProof="0"/>
              <a:t>Activity 1		10–11</a:t>
            </a:r>
          </a:p>
          <a:p>
            <a:pPr lvl="1"/>
            <a:r>
              <a:rPr lang="en-GB" noProof="0"/>
              <a:t>Activity 2		11–12</a:t>
            </a:r>
          </a:p>
          <a:p>
            <a:pPr lvl="1"/>
            <a:endParaRPr lang="en-GB" noProof="0"/>
          </a:p>
          <a:p>
            <a:pPr lvl="0"/>
            <a:r>
              <a:rPr lang="en-GB" noProof="0"/>
              <a:t>Part 1</a:t>
            </a:r>
          </a:p>
          <a:p>
            <a:pPr lvl="1"/>
            <a:r>
              <a:rPr lang="en-GB" noProof="0"/>
              <a:t>Activity 1		10–11</a:t>
            </a:r>
          </a:p>
          <a:p>
            <a:pPr lvl="1"/>
            <a:r>
              <a:rPr lang="en-GB" noProof="0"/>
              <a:t>Activity 2		11–12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D6BBFE8-CA7F-86DE-E08C-2B819EA5C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32353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divider_Green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white cream&#10;&#10;AI-generated content may be incorrect.">
            <a:extLst>
              <a:ext uri="{FF2B5EF4-FFF2-40B4-BE49-F238E27FC236}">
                <a16:creationId xmlns:a16="http://schemas.microsoft.com/office/drawing/2014/main" id="{D718CB17-1569-23A7-996C-544A8141E2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79830" y="-2679831"/>
            <a:ext cx="6858001" cy="12217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82450E-25C5-D8A8-A0F1-C6A9ECAAD7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268413"/>
            <a:ext cx="11090275" cy="24026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AB58-FDC0-1DAF-E809-4D67F5AA9C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2931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rop of water&#10;&#10;AI-generated content may be incorrect.">
            <a:extLst>
              <a:ext uri="{FF2B5EF4-FFF2-40B4-BE49-F238E27FC236}">
                <a16:creationId xmlns:a16="http://schemas.microsoft.com/office/drawing/2014/main" id="{37D7E034-1DC7-492D-C428-FA02914799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6F1494-8A2D-6D0E-9D6C-4F49BE5C00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268413"/>
            <a:ext cx="11090275" cy="24026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b="1" kern="7000" spc="-10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</a:lstStyle>
          <a:p>
            <a:r>
              <a:rPr lang="en-GB" noProof="0"/>
              <a:t>Chapter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36C3F5-0C79-B57B-5D1C-CDD89F7DFB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568" y="3787823"/>
            <a:ext cx="11090280" cy="194622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000" b="0" kern="2000" cap="none" spc="0" baseline="0">
                <a:solidFill>
                  <a:schemeClr val="tx1"/>
                </a:solidFill>
                <a:highlight>
                  <a:srgbClr val="9CDABC"/>
                </a:highlight>
                <a:latin typeface="Oriflame Sans 2.0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8776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27BE2D-3239-4E29-B850-66DE863F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03" y="657225"/>
            <a:ext cx="11090275" cy="4641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665679-3EED-CD7F-AF21-B27064979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03" y="1634864"/>
            <a:ext cx="11090275" cy="4099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5240428-396E-6C07-5A5E-2A31DE5A9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kern="500" spc="50" baseline="0">
                <a:solidFill>
                  <a:schemeClr val="tx1"/>
                </a:solidFill>
                <a:latin typeface="Oriflame Sans 2.0" panose="020B0502020204020303" pitchFamily="34" charset="0"/>
              </a:defRPr>
            </a:lvl1pPr>
          </a:lstStyle>
          <a:p>
            <a:r>
              <a:rPr lang="en-US"/>
              <a:t>ORIFLAME © 2025</a:t>
            </a:r>
          </a:p>
        </p:txBody>
      </p:sp>
    </p:spTree>
    <p:extLst>
      <p:ext uri="{BB962C8B-B14F-4D97-AF65-F5344CB8AC3E}">
        <p14:creationId xmlns:p14="http://schemas.microsoft.com/office/powerpoint/2010/main" val="162769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Oriflame Sans 2.0" panose="020B05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iflame Sans 2.0" panose="020B05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iflame Sans 2.0" panose="020B05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iflame Sans 2.0" panose="020B05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iflame Sans 2.0" panose="020B05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iflame Sans 2.0" panose="020B05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55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50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B1F4-A6AA-FFBA-16F7-EAAEDA3C3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Brand PPT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0044-096C-6471-D8B9-6C6B39BA0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>
                <a:highlight>
                  <a:srgbClr val="9CDABC"/>
                </a:highlight>
              </a:rPr>
              <a:t>Master designs to make your work easy</a:t>
            </a:r>
          </a:p>
          <a:p>
            <a:endParaRPr lang="en-SE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C6159BE-CE27-D98C-4E95-8A4DCCBA39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err="1">
                <a:highlight>
                  <a:srgbClr val="9CDABC"/>
                </a:highlight>
              </a:rPr>
              <a:t>April</a:t>
            </a:r>
            <a:r>
              <a:rPr lang="en-SE">
                <a:highlight>
                  <a:srgbClr val="9CDABC"/>
                </a:highlight>
              </a:rPr>
              <a:t> 202</a:t>
            </a:r>
            <a:r>
              <a:rPr lang="pl-PL">
                <a:highlight>
                  <a:srgbClr val="9CDABC"/>
                </a:highlight>
              </a:rPr>
              <a:t>5</a:t>
            </a:r>
            <a:endParaRPr lang="en-SE">
              <a:highlight>
                <a:srgbClr val="9CDAB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164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BBBC-6F05-6C91-5A79-66E63E54A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>
                <a:highlight>
                  <a:srgbClr val="9CDABC"/>
                </a:highlight>
              </a:rPr>
              <a:t>Front page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6ECD7F-7B56-018C-E99A-A738FAA7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highlight>
                  <a:srgbClr val="9CDABC"/>
                </a:highlight>
              </a:rPr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BB2D7-0B1D-A0A6-D463-AEC81668EC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>
                <a:highlight>
                  <a:srgbClr val="9CDABC"/>
                </a:highlight>
              </a:rPr>
              <a:t>Date and year eg. 10</a:t>
            </a:r>
            <a:r>
              <a:rPr lang="en-SE" baseline="30000">
                <a:highlight>
                  <a:srgbClr val="9CDABC"/>
                </a:highlight>
              </a:rPr>
              <a:t>th</a:t>
            </a:r>
            <a:r>
              <a:rPr lang="en-SE">
                <a:highlight>
                  <a:srgbClr val="9CDABC"/>
                </a:highlight>
              </a:rPr>
              <a:t> </a:t>
            </a:r>
            <a:r>
              <a:rPr lang="pl-PL">
                <a:highlight>
                  <a:srgbClr val="9CDABC"/>
                </a:highlight>
              </a:rPr>
              <a:t>April</a:t>
            </a:r>
            <a:r>
              <a:rPr lang="en-SE">
                <a:highlight>
                  <a:srgbClr val="9CDABC"/>
                </a:highlight>
              </a:rPr>
              <a:t> 202</a:t>
            </a:r>
            <a:r>
              <a:rPr lang="pl-PL">
                <a:highlight>
                  <a:srgbClr val="9CDABC"/>
                </a:highlight>
              </a:rPr>
              <a:t>5</a:t>
            </a:r>
            <a:endParaRPr lang="en-SE">
              <a:highlight>
                <a:srgbClr val="9CDAB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689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CEAE1-06C8-80B9-F7CD-CDE5628C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A69-4C82-208C-4167-D1B217521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Front page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7683E7-2A0D-5A63-51C2-EDF2B4F182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47E89-51E1-39E5-BBFF-373B2FCE0CD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Date and year eg. 10</a:t>
            </a:r>
            <a:r>
              <a:rPr lang="en-SE" baseline="30000"/>
              <a:t>th</a:t>
            </a:r>
            <a:r>
              <a:rPr lang="en-SE"/>
              <a:t> </a:t>
            </a:r>
            <a:r>
              <a:rPr lang="pl-PL"/>
              <a:t>April</a:t>
            </a:r>
            <a:r>
              <a:rPr lang="en-SE"/>
              <a:t> 20</a:t>
            </a:r>
            <a:r>
              <a:rPr lang="pl-PL"/>
              <a:t>25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7961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B22FB3-8E44-C15C-92BB-093E56BA1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Front page title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D1593A1-FEDF-5455-ACA9-63C5E92A4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578AD6-1968-B10E-19C5-B8931A0EF70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Date and year eg. 10</a:t>
            </a:r>
            <a:r>
              <a:rPr lang="en-SE" baseline="30000"/>
              <a:t>th</a:t>
            </a:r>
            <a:r>
              <a:rPr lang="en-SE"/>
              <a:t> </a:t>
            </a:r>
            <a:r>
              <a:rPr lang="pl-PL"/>
              <a:t>April</a:t>
            </a:r>
            <a:r>
              <a:rPr lang="en-SE"/>
              <a:t> 20</a:t>
            </a:r>
            <a:r>
              <a:rPr lang="pl-PL"/>
              <a:t>25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741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1861-87B6-E83C-7C89-8AF941BA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36E5-285D-D9B4-60A8-B4CDAACEE2F8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F6E8F-8B54-A040-4A92-9F239DCC79D4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224676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1861-87B6-E83C-7C89-8AF941BA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702195"/>
            <a:ext cx="5111999" cy="337098"/>
          </a:xfrm>
          <a:prstGeom prst="rect">
            <a:avLst/>
          </a:prstGeom>
        </p:spPr>
        <p:txBody>
          <a:bodyPr/>
          <a:lstStyle/>
          <a:p>
            <a:r>
              <a:rPr lang="en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36E5-285D-D9B4-60A8-B4CDAACEE2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/>
          <a:p>
            <a:r>
              <a:rPr lang="en-SE"/>
              <a:t>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F6E8F-8B54-A040-4A92-9F239DCC79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/>
          <a:p>
            <a:r>
              <a:rPr lang="en-SE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46500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19DFE2-98BD-03E5-5C89-94F094B9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78C21-1D03-BA9F-870F-0087BEF0DB8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Date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27431-76C5-4F0D-90E1-13DCC5132F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SE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3F347-4A9B-2AB4-B683-0585D2AFBE8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SE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37603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D4428-CF80-C517-EFB9-ECDC4CABA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44BE-1320-D62A-A64E-971D40384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FD591-73AF-3D54-D5C5-52008C6AC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6449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63DF-31E9-6335-81A3-DF878682F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C8E58-B666-46AF-83E7-338F501A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3881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D891-4E02-0A92-F44E-A1F2D642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5E97-2910-3CCD-F342-D44D5B929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9E2DD-0E23-EB44-9E82-10B2D94E5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871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1C3E-435A-D926-541A-7703F2E7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773122-6AC8-4B1B-FB97-83FA7CBC2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Chapter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2AB2627-C722-A834-F144-EAB681CDD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7697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C7C5-7C22-1A40-FC99-FCCB6BBA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Need to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114C-473E-0C79-F13F-735075A9B0F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SE"/>
              <a:t>Please read before using the templates</a:t>
            </a:r>
          </a:p>
        </p:txBody>
      </p:sp>
    </p:spTree>
    <p:extLst>
      <p:ext uri="{BB962C8B-B14F-4D97-AF65-F5344CB8AC3E}">
        <p14:creationId xmlns:p14="http://schemas.microsoft.com/office/powerpoint/2010/main" val="290166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813C28-65E4-AD8D-E312-C2D7F93F2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Chapter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E607341-CCDD-8296-94FC-D227F2258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8512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C7C5-7C22-1A40-FC99-FCCB6BBA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Sub-chapter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114C-473E-0C79-F13F-735075A9B0F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79747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C7C5-7C22-1A40-FC99-FCCB6BBA3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Sub-chapter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114C-473E-0C79-F13F-735075A9B0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63280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BC774480-4550-FF50-5FEE-474C51F219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520" y="4614027"/>
            <a:ext cx="2351588" cy="172449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6D641D-407D-0315-1697-3CCC6EB89C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PL"/>
              <a:t>Sub-heading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A02D68-37C1-D360-D617-575450EE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AE68-6BB4-DE65-E31C-AEEA70942FC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</a:t>
            </a:r>
            <a:r>
              <a:rPr lang="en-US" kern="100">
                <a:effectLst/>
                <a:highlight>
                  <a:srgbClr val="9CDABC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don’t mix 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old templates with these new designs</a:t>
            </a:r>
          </a:p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</a:t>
            </a:r>
            <a:endParaRPr lang="en-SE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4C5C-99F5-32B2-EAA2-0EFEBE54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CB3D0-D88B-1536-A562-4C67899300EF}"/>
              </a:ext>
            </a:extLst>
          </p:cNvPr>
          <p:cNvSpPr txBox="1"/>
          <p:nvPr/>
        </p:nvSpPr>
        <p:spPr>
          <a:xfrm>
            <a:off x="10279043" y="4899602"/>
            <a:ext cx="10925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 </a:t>
            </a:r>
            <a:r>
              <a:rPr kumimoji="0" lang="en-PL" sz="1200" b="1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info, be aware of visibility and contrast.</a:t>
            </a:r>
          </a:p>
        </p:txBody>
      </p:sp>
      <p:pic>
        <p:nvPicPr>
          <p:cNvPr id="9" name="Picture 20" descr="Picture 20">
            <a:extLst>
              <a:ext uri="{FF2B5EF4-FFF2-40B4-BE49-F238E27FC236}">
                <a16:creationId xmlns:a16="http://schemas.microsoft.com/office/drawing/2014/main" id="{233C8ECF-F698-0DB2-0C9A-44035F3E08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919582">
            <a:off x="10423701" y="5555500"/>
            <a:ext cx="1697584" cy="1165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62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C762C-2F89-F224-7642-69DF8F5E55F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PL"/>
              <a:t>Sub-heading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A02D68-37C1-D360-D617-575450EEC08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071"/>
                </a:highlight>
              </a:rPr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6277-F0E6-361E-C6DF-BD35536E49A8}"/>
              </a:ext>
            </a:extLst>
          </p:cNvPr>
          <p:cNvSpPr>
            <a:spLocks noGrp="1"/>
          </p:cNvSpPr>
          <p:nvPr>
            <p:ph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</a:t>
            </a:r>
            <a:r>
              <a:rPr lang="en-US" kern="100">
                <a:effectLst/>
                <a:highlight>
                  <a:srgbClr val="FF8171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don’t mix 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old templates with these new designs</a:t>
            </a:r>
          </a:p>
          <a:p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171"/>
                </a:highlight>
              </a:rPr>
              <a:t>simple</a:t>
            </a:r>
            <a:r>
              <a:rPr lang="en-US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</a:t>
            </a:r>
            <a:endParaRPr lang="en-SE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4C5C-99F5-32B2-EAA2-0EFEBE54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1536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3718-3EB9-3121-A8E9-2174C7B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4BCC-2592-BEC6-E57A-7646F42CF1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418831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3718-3EB9-3121-A8E9-2174C7B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4BCC-2592-BEC6-E57A-7646F42CF1DE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646728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240A8-C897-AA39-E776-671C7F7C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00942-E9A6-C7AF-CB72-2F13D62C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B985-398D-CE51-42F0-6789A99F416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906360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34A4271-1AA0-FA67-D2C9-697398756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32" y="1634864"/>
            <a:ext cx="11090275" cy="4099186"/>
          </a:xfr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8A1BEA-6A77-6772-1CF7-732DCAAD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2" y="687369"/>
            <a:ext cx="11090275" cy="816152"/>
          </a:xfrm>
        </p:spPr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934605-81F8-14A5-BC9B-300AB07E606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3132" y="1141422"/>
            <a:ext cx="5545136" cy="816151"/>
          </a:xfrm>
        </p:spPr>
        <p:txBody>
          <a:bodyPr/>
          <a:lstStyle/>
          <a:p>
            <a:r>
              <a:rPr lang="en-SE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88735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12D7A-C7F2-C7B7-88C9-EAA7BA37FE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</a:t>
            </a:r>
            <a:r>
              <a:rPr lang="pl-PL"/>
              <a:t>-</a:t>
            </a:r>
            <a:r>
              <a:rPr lang="en-SE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BAE4-254B-D632-F034-83976558C9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F10BF7-4C2E-C76C-83F3-189494CA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02187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961394-89EB-35CB-ADB7-B90D4B263C70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Never mix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0B7E-E699-A99D-09B9-4957336BAE71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 dirty="0">
                <a:highlight>
                  <a:srgbClr val="A2D8B4"/>
                </a:highlight>
              </a:rPr>
              <a:t>simple</a:t>
            </a:r>
            <a:r>
              <a:rPr lang="en-US" sz="1600" kern="1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FF359-70D6-62D7-5C73-A87E5231D48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7949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F0AA17-D990-6A0D-CF1E-91923AECB98B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3A3B-C05D-27F1-84EA-1210DB1A1D51}"/>
              </a:ext>
            </a:extLst>
          </p:cNvPr>
          <p:cNvSpPr>
            <a:spLocks noGrp="1"/>
          </p:cNvSpPr>
          <p:nvPr>
            <p:ph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0604AA-9159-4B01-52AE-D40940D37E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C5122-368C-FBD2-8C04-38B75324D181}"/>
              </a:ext>
            </a:extLst>
          </p:cNvPr>
          <p:cNvSpPr txBox="1"/>
          <p:nvPr/>
        </p:nvSpPr>
        <p:spPr>
          <a:xfrm>
            <a:off x="150685" y="3324481"/>
            <a:ext cx="139179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9CDABC"/>
                </a:highlight>
                <a:uFillTx/>
                <a:latin typeface="Oriflame Sans 2.0" panose="020B0502020204020303" pitchFamily="34" charset="0"/>
                <a:sym typeface="Arial"/>
              </a:rPr>
              <a:t>splashes and arrows</a:t>
            </a: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 </a:t>
            </a: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  <p:pic>
        <p:nvPicPr>
          <p:cNvPr id="4" name="Picture 24" descr="Picture 24">
            <a:extLst>
              <a:ext uri="{FF2B5EF4-FFF2-40B4-BE49-F238E27FC236}">
                <a16:creationId xmlns:a16="http://schemas.microsoft.com/office/drawing/2014/main" id="{A744AF72-9DF8-572F-2FC2-D2A17067D3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V="1">
            <a:off x="0" y="2338014"/>
            <a:ext cx="1810747" cy="1260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920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B94B-52CE-5211-DADC-E6DA0F1B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34E803-5A1C-AC4F-FE3B-BCDCB3A4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Heading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937BB5-6BA9-5EC7-7209-EDDF8346A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PL"/>
              <a:t>Sub-heading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9DD102-5FF0-438D-8646-9A79A77F713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22AF99-2271-7DBD-5129-E358BF95EAA4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1523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03C5-03B7-B856-2D51-C7EB434C4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F978467-48F4-EA8F-7812-E615A997355A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98B998ED-9A75-F44E-9134-36A55856654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E03B509-F046-1ED6-9DC3-1117EED82AF9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A999D49-4473-4E20-D577-B8B76655C56C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8955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12D7A-C7F2-C7B7-88C9-EAA7BA37FED1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SE"/>
              <a:t>Sub</a:t>
            </a:r>
            <a:r>
              <a:rPr lang="pl-PL"/>
              <a:t>-</a:t>
            </a:r>
            <a:r>
              <a:rPr lang="en-SE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BAE4-254B-D632-F034-83976558C96C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>
                <a:latin typeface="Oriflame Sans 2.0" panose="020B0502020204020303" pitchFamily="34" charset="0"/>
              </a:rPr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0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8C39CDE-2B16-03D8-6677-A3C5B8C0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highlight>
                  <a:srgbClr val="FF8171"/>
                </a:highlight>
              </a:rPr>
              <a:t>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395D3-87AB-788C-2DF6-809E4EEBD2AB}"/>
              </a:ext>
            </a:extLst>
          </p:cNvPr>
          <p:cNvSpPr txBox="1"/>
          <p:nvPr/>
        </p:nvSpPr>
        <p:spPr>
          <a:xfrm>
            <a:off x="6951535" y="5182384"/>
            <a:ext cx="139179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8171"/>
                </a:highlight>
                <a:uFillTx/>
                <a:latin typeface="Oriflame Sans 2.0" panose="020B0502020204020303" pitchFamily="34" charset="0"/>
                <a:sym typeface="Arial"/>
              </a:rPr>
              <a:t>splashes and arrows</a:t>
            </a: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 </a:t>
            </a: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  <p:pic>
        <p:nvPicPr>
          <p:cNvPr id="7" name="Picture 24" descr="Picture 24">
            <a:extLst>
              <a:ext uri="{FF2B5EF4-FFF2-40B4-BE49-F238E27FC236}">
                <a16:creationId xmlns:a16="http://schemas.microsoft.com/office/drawing/2014/main" id="{3D773C68-736B-5FCD-4354-584BF9FA5C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V="1">
            <a:off x="6800850" y="4195917"/>
            <a:ext cx="1810747" cy="1260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527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12D7A-C7F2-C7B7-88C9-EAA7BA37FED1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SE"/>
              <a:t>Subheading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BAE4-254B-D632-F034-83976558C96C}"/>
              </a:ext>
            </a:extLst>
          </p:cNvPr>
          <p:cNvSpPr>
            <a:spLocks noGrp="1"/>
          </p:cNvSpPr>
          <p:nvPr>
            <p:ph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>
                <a:latin typeface="Oriflame Sans 2.0" panose="020B0502020204020303" pitchFamily="34" charset="0"/>
              </a:rPr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0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F10BF7-4C2E-C76C-83F3-189494CA32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8171"/>
                </a:highlight>
              </a:rPr>
              <a:t>Heading</a:t>
            </a:r>
          </a:p>
        </p:txBody>
      </p:sp>
      <p:pic>
        <p:nvPicPr>
          <p:cNvPr id="5" name="Picture 4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14EEE9E6-D65D-14E6-DE9A-83EC93CDD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41"/>
          <a:stretch/>
        </p:blipFill>
        <p:spPr>
          <a:xfrm>
            <a:off x="151816" y="5212684"/>
            <a:ext cx="2008579" cy="147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652BF-C67A-D582-0B65-FB8EDA9C698F}"/>
              </a:ext>
            </a:extLst>
          </p:cNvPr>
          <p:cNvSpPr txBox="1"/>
          <p:nvPr/>
        </p:nvSpPr>
        <p:spPr>
          <a:xfrm>
            <a:off x="569641" y="5455713"/>
            <a:ext cx="109254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1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</p:spTree>
    <p:extLst>
      <p:ext uri="{BB962C8B-B14F-4D97-AF65-F5344CB8AC3E}">
        <p14:creationId xmlns:p14="http://schemas.microsoft.com/office/powerpoint/2010/main" val="4033545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B30B-D8A8-C56E-8B09-9F54F59E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DD9C7-9A38-105D-C78F-1AC998B59A53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</a:t>
            </a:r>
            <a:r>
              <a:rPr lang="pl-PL"/>
              <a:t>-</a:t>
            </a:r>
            <a:r>
              <a:rPr lang="en-SE"/>
              <a:t>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A47EE-89E5-F8DE-E8AB-4BAB91B4134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1C8C-2438-E911-59CB-78540420DB1B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08C0B8-A13C-CA0A-16CB-2714902675A4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0571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60E9-9F3C-960C-1FE1-76D9A736E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700D84-3A8D-9E4A-6F83-51643BAD9FA9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</a:t>
            </a:r>
            <a:r>
              <a:rPr lang="pl-PL"/>
              <a:t>-</a:t>
            </a:r>
            <a:r>
              <a:rPr lang="en-SE"/>
              <a:t>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5B7013-B7D0-4BA4-62A4-667B0336C4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31E1-2199-F184-0B80-5B07A5A527F8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69F3C5-1CBA-494B-F7D4-7F2EE7B67592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Picture 20" descr="Picture 20">
            <a:extLst>
              <a:ext uri="{FF2B5EF4-FFF2-40B4-BE49-F238E27FC236}">
                <a16:creationId xmlns:a16="http://schemas.microsoft.com/office/drawing/2014/main" id="{D259B1ED-E200-8207-541B-6E20D17EC8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40380">
            <a:off x="3648341" y="2551672"/>
            <a:ext cx="1870238" cy="12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7D590F4D-4CDE-1078-3E0A-D769C543E2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/>
          <a:stretch/>
        </p:blipFill>
        <p:spPr>
          <a:xfrm>
            <a:off x="4101973" y="3429000"/>
            <a:ext cx="1994027" cy="1462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D427A4-B560-6528-931E-CEFDA121C08A}"/>
              </a:ext>
            </a:extLst>
          </p:cNvPr>
          <p:cNvSpPr txBox="1"/>
          <p:nvPr/>
        </p:nvSpPr>
        <p:spPr>
          <a:xfrm>
            <a:off x="4500032" y="3689156"/>
            <a:ext cx="110324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</p:spTree>
    <p:extLst>
      <p:ext uri="{BB962C8B-B14F-4D97-AF65-F5344CB8AC3E}">
        <p14:creationId xmlns:p14="http://schemas.microsoft.com/office/powerpoint/2010/main" val="377257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9B88-8681-013D-0DFD-2C1F1700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  <a:effectLst/>
              </a:rPr>
              <a:t>If you want to live a happy life, tie it to </a:t>
            </a:r>
            <a:r>
              <a:rPr lang="en-US">
                <a:solidFill>
                  <a:srgbClr val="000000"/>
                </a:solidFill>
                <a:effectLst/>
                <a:highlight>
                  <a:srgbClr val="FF8071"/>
                </a:highlight>
              </a:rPr>
              <a:t>a goal</a:t>
            </a:r>
            <a:r>
              <a:rPr lang="en-US">
                <a:solidFill>
                  <a:srgbClr val="000000"/>
                </a:solidFill>
                <a:effectLst/>
              </a:rPr>
              <a:t>, </a:t>
            </a:r>
            <a:br>
              <a:rPr lang="en-US">
                <a:solidFill>
                  <a:srgbClr val="000000"/>
                </a:solidFill>
                <a:effectLst/>
              </a:rPr>
            </a:br>
            <a:r>
              <a:rPr lang="en-US">
                <a:solidFill>
                  <a:srgbClr val="000000"/>
                </a:solidFill>
                <a:effectLst/>
              </a:rPr>
              <a:t>not to people or things.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F622E-9F5E-C82A-22CB-EA08363512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SE"/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778770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F21CF-C5C4-964E-1D8D-8D0E99751D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A91A-587E-EF2C-6C9F-0D1E863543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96CAE5-E7D7-44C7-B7F5-4817D9CA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26076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F21CF-C5C4-964E-1D8D-8D0E99751D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6068" y="1121327"/>
            <a:ext cx="5417226" cy="337098"/>
          </a:xfrm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A91A-587E-EF2C-6C9F-0D1E8635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96CAE5-E7D7-44C7-B7F5-4817D9CA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41" y="657226"/>
            <a:ext cx="5435153" cy="464102"/>
          </a:xfrm>
          <a:prstGeom prst="rect">
            <a:avLst/>
          </a:prstGeom>
        </p:spPr>
        <p:txBody>
          <a:bodyPr/>
          <a:lstStyle/>
          <a:p>
            <a:r>
              <a:rPr lang="en-SE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44080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F49EE48-324F-3362-51AF-FCFC7EDC250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Ready-made slides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A06D360-B93F-4A89-CFAF-B1373916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kern="1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have created many different template designs for you to choose from.</a:t>
            </a:r>
            <a:endParaRPr lang="en-SE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833AFC9-D145-469E-2B5E-36D128204D2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kern="100">
                <a:effectLst/>
                <a:highlight>
                  <a:srgbClr val="FF8071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Text placement and settings </a:t>
            </a:r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– for both main headings and longer text boxes – should 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remain where they are already placed in the templates, in the same style. This helps keep your presentation looking cohesive </a:t>
            </a:r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and organised. Plus, it avoids that annoying feeling you experience when the text keeps changing position or size.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kern="100" err="1">
                <a:effectLst/>
                <a:highlight>
                  <a:srgbClr val="FF8071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kern="100">
                <a:effectLst/>
                <a:highlight>
                  <a:srgbClr val="FF8071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 Sans 2.0 </a:t>
            </a:r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should always be used as the main font in all PPT documents. Make sure it’s installed on your computer – ask IT if you need help.</a:t>
            </a:r>
          </a:p>
          <a:p>
            <a:pPr marL="0" indent="0">
              <a:buNone/>
            </a:pPr>
            <a:r>
              <a:rPr lang="en-GB" kern="100">
                <a:ea typeface="DengXian" panose="02010600030101010101" pitchFamily="2" charset="-122"/>
                <a:cs typeface="Arial" panose="020B0604020202020204" pitchFamily="34" charset="0"/>
              </a:rPr>
              <a:t>To </a:t>
            </a:r>
            <a:r>
              <a:rPr lang="en-GB" kern="100">
                <a:highlight>
                  <a:srgbClr val="FF8071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create a new slide</a:t>
            </a:r>
            <a:r>
              <a:rPr lang="en-GB" kern="100">
                <a:ea typeface="DengXian" panose="02010600030101010101" pitchFamily="2" charset="-122"/>
                <a:cs typeface="Arial" panose="020B0604020202020204" pitchFamily="34" charset="0"/>
              </a:rPr>
              <a:t>, select one of our ready-made styles – simply click on the small arrow next to new slide. 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E0C07889-EFCF-038E-4E21-7DB2D0F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</a:t>
            </a:r>
            <a:r>
              <a:rPr lang="en-SE"/>
              <a:t>hoose from master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2E2B77-58D8-9E40-F317-9FDECCFDEA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3886" y="5280083"/>
            <a:ext cx="1577984" cy="799654"/>
          </a:xfrm>
          <a:prstGeom prst="rect">
            <a:avLst/>
          </a:prstGeom>
          <a:ln w="6350">
            <a:solidFill>
              <a:srgbClr val="143C35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6C8E77F-4571-A239-A7D8-8D800D8067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3126" y="5091034"/>
            <a:ext cx="1676525" cy="471457"/>
          </a:xfrm>
          <a:prstGeom prst="bentConnector3">
            <a:avLst>
              <a:gd name="adj1" fmla="val 278"/>
            </a:avLst>
          </a:prstGeom>
          <a:ln w="1270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2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7180-8ADC-2D42-0F8D-8BBD6D64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790D2DF3-BC26-7588-DE13-2DC18E1155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0864" y="1121327"/>
            <a:ext cx="5111999" cy="367432"/>
          </a:xfrm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A54DF31-9734-E8B3-19DA-F48D01C9BB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736725"/>
            <a:ext cx="5111116" cy="3997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1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4D3CB730-0BA3-0F1C-B3AB-7E7D2010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57226"/>
            <a:ext cx="5111637" cy="464102"/>
          </a:xfrm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8171"/>
                </a:highlight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92034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E0B0F-2447-50A9-C3D2-BBE049F1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1A6A63-5344-0801-8B4D-1E3B1BED57B3}"/>
              </a:ext>
            </a:extLst>
          </p:cNvPr>
          <p:cNvSpPr txBox="1"/>
          <p:nvPr/>
        </p:nvSpPr>
        <p:spPr>
          <a:xfrm>
            <a:off x="4288830" y="563890"/>
            <a:ext cx="1359699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8171"/>
                </a:highlight>
                <a:uFillTx/>
                <a:latin typeface="Oriflame Sans 2.0" panose="020B0502020204020303" pitchFamily="34" charset="0"/>
                <a:sym typeface="Arial"/>
              </a:rPr>
              <a:t>splashes and arrows</a:t>
            </a:r>
            <a:r>
              <a:rPr kumimoji="0" lang="en-PL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 </a:t>
            </a:r>
            <a:r>
              <a:rPr kumimoji="0" lang="en-PL" sz="1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  <p:pic>
        <p:nvPicPr>
          <p:cNvPr id="8" name="Picture 23" descr="Picture 23">
            <a:extLst>
              <a:ext uri="{FF2B5EF4-FFF2-40B4-BE49-F238E27FC236}">
                <a16:creationId xmlns:a16="http://schemas.microsoft.com/office/drawing/2014/main" id="{E58C28C2-0C0D-C57A-22A3-577254353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8418140" flipV="1">
            <a:off x="4001423" y="1375960"/>
            <a:ext cx="1620324" cy="126428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9B6F582-9227-B4F7-771D-F5ABB4736395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966F44F-ACC7-2CBC-6618-8E4812B59E6A}"/>
              </a:ext>
            </a:extLst>
          </p:cNvPr>
          <p:cNvSpPr>
            <a:spLocks noGrp="1"/>
          </p:cNvSpPr>
          <p:nvPr>
            <p:ph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1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B5CA4EB-A0A8-5D3D-43B7-9FAF5E19596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8171"/>
                </a:highlight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3656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B1B-5D46-2367-038F-C218A9A2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798" y="3196949"/>
            <a:ext cx="7322404" cy="464102"/>
          </a:xfrm>
        </p:spPr>
        <p:txBody>
          <a:bodyPr/>
          <a:lstStyle/>
          <a:p>
            <a:r>
              <a:rPr lang="en-PL"/>
              <a:t>Make </a:t>
            </a:r>
            <a:r>
              <a:rPr lang="en-US">
                <a:solidFill>
                  <a:schemeClr val="tx1"/>
                </a:solidFill>
                <a:highlight>
                  <a:srgbClr val="9CDABC"/>
                </a:highlight>
              </a:rPr>
              <a:t>XX</a:t>
            </a:r>
            <a:r>
              <a:rPr lang="en-PL"/>
              <a:t> part of your beauty routine</a:t>
            </a:r>
          </a:p>
        </p:txBody>
      </p:sp>
    </p:spTree>
    <p:extLst>
      <p:ext uri="{BB962C8B-B14F-4D97-AF65-F5344CB8AC3E}">
        <p14:creationId xmlns:p14="http://schemas.microsoft.com/office/powerpoint/2010/main" val="2889651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6CE2452-8E20-A495-3AF8-B6282B6980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8E997F6-597E-8C96-EF74-B6062E19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00BB9C-050C-88FF-4840-89B61CB6D1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1411D2A-52F4-9F5B-7D27-0D09F64EFC8E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7157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7D29FBE-8C15-C19F-E897-75971B846572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F32061B-F8A6-7C0A-41E6-5BE276600B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Heading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E2680B-56D0-55FA-55D5-2FDE4E471272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DC3B682-BDD5-F7FB-71DD-7BF6A4699EF1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4665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D19B-A884-E5D9-2452-9C01D7DD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373937-A300-EFC7-EBD9-E47CB13B0825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EE1A58-FF0F-2F94-0B1F-B916F35BD6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9266-2137-3D08-D82B-25AF647F6CE6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4B043B-A883-2B0E-C563-17C4F551BEF3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91885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A416-CAF2-A2CA-661D-F17C63C1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3" descr="Picture 23">
            <a:extLst>
              <a:ext uri="{FF2B5EF4-FFF2-40B4-BE49-F238E27FC236}">
                <a16:creationId xmlns:a16="http://schemas.microsoft.com/office/drawing/2014/main" id="{3276FABF-227E-49EF-B2AD-84065DD9E9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2728729" flipH="1" flipV="1">
            <a:off x="4186028" y="4151640"/>
            <a:ext cx="1782182" cy="1264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8C23B67B-AC6C-4D5D-641E-CF51C2E31A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986" y="4908611"/>
            <a:ext cx="2182183" cy="160026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836EB-9059-CC6E-F20A-2F64276E631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B5A4B-E4C4-E102-647B-2B4799771F4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3AC7B8-7BD0-D013-4087-61CA94C9D37E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C4932-EFF5-1116-BCCE-30844FE6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67F09-E020-102D-AE4A-C8E9C536CA9F}"/>
              </a:ext>
            </a:extLst>
          </p:cNvPr>
          <p:cNvSpPr txBox="1"/>
          <p:nvPr/>
        </p:nvSpPr>
        <p:spPr>
          <a:xfrm>
            <a:off x="5404278" y="5181355"/>
            <a:ext cx="135969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</p:spTree>
    <p:extLst>
      <p:ext uri="{BB962C8B-B14F-4D97-AF65-F5344CB8AC3E}">
        <p14:creationId xmlns:p14="http://schemas.microsoft.com/office/powerpoint/2010/main" val="1321077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BDC2-3CCC-3E80-EDB4-8EC4D8EF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Make </a:t>
            </a:r>
            <a:r>
              <a:rPr lang="en-US">
                <a:solidFill>
                  <a:schemeClr val="tx1"/>
                </a:solidFill>
                <a:highlight>
                  <a:srgbClr val="9CDABC"/>
                </a:highlight>
              </a:rPr>
              <a:t>XX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PL"/>
              <a:t>part of your beauty routine</a:t>
            </a:r>
          </a:p>
        </p:txBody>
      </p:sp>
    </p:spTree>
    <p:extLst>
      <p:ext uri="{BB962C8B-B14F-4D97-AF65-F5344CB8AC3E}">
        <p14:creationId xmlns:p14="http://schemas.microsoft.com/office/powerpoint/2010/main" val="2547859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81C8-D695-056E-6859-BDE5094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  <a:br>
              <a:rPr lang="en-SE"/>
            </a:b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58F0-71A7-6B67-1935-020C7FDEF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kern="100"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3 Lines max</a:t>
            </a:r>
          </a:p>
          <a:p>
            <a:pPr>
              <a:lnSpc>
                <a:spcPct val="150000"/>
              </a:lnSpc>
            </a:pPr>
            <a:r>
              <a:rPr lang="en-US" kern="100"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kern="100"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 We believe keeping things </a:t>
            </a:r>
            <a:r>
              <a:rPr lang="en-US" altLang="sv-SE"/>
              <a:t>simple</a:t>
            </a:r>
            <a:r>
              <a:rPr lang="en-US" kern="100"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 </a:t>
            </a:r>
          </a:p>
          <a:p>
            <a:pPr marL="0" indent="0" hangingPunct="1">
              <a:buFont typeface="Arial"/>
              <a:buNone/>
            </a:pPr>
            <a:endParaRPr lang="en-SE" kern="10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0779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7695-BBA0-C745-8148-6A22D831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469B2D38-275F-77A7-F927-63F7E3AC24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857"/>
          <a:stretch/>
        </p:blipFill>
        <p:spPr>
          <a:xfrm>
            <a:off x="464939" y="3973805"/>
            <a:ext cx="1657978" cy="1215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593FCE-41AA-1DCE-8DA5-CB5D2A75A4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E573-F0EF-943E-6582-E4FB8B8BAC5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51384" y="1736725"/>
            <a:ext cx="5111116" cy="3997325"/>
          </a:xfr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E3BE8-8D17-75A7-DBDF-CFB06338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highlight>
                  <a:srgbClr val="9CDABC"/>
                </a:highlight>
              </a:rPr>
              <a:t>Heading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B588FD-5AE7-E7DF-8AB7-39DD8FEC1D8A}"/>
              </a:ext>
            </a:extLst>
          </p:cNvPr>
          <p:cNvSpPr txBox="1">
            <a:spLocks/>
          </p:cNvSpPr>
          <p:nvPr/>
        </p:nvSpPr>
        <p:spPr>
          <a:xfrm>
            <a:off x="551384" y="5263398"/>
            <a:ext cx="5284975" cy="7186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1pPr>
            <a:lvl2pPr marL="501650" marR="0" indent="-236538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2pPr>
            <a:lvl3pPr marL="717550" marR="0" indent="-215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3pPr>
            <a:lvl4pPr marL="944562" marR="0" indent="-246062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4pPr>
            <a:lvl5pPr marL="1169987" marR="0" indent="-225425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5pPr>
            <a:lvl6pPr marL="24892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6pPr>
            <a:lvl7pPr marL="29464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7pPr>
            <a:lvl8pPr marL="34036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8pPr>
            <a:lvl9pPr marL="38608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US" kern="100">
                <a:solidFill>
                  <a:schemeClr val="tx1"/>
                </a:solidFill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solidFill>
                  <a:schemeClr val="tx1"/>
                </a:solidFill>
                <a:highlight>
                  <a:srgbClr val="9CDABC"/>
                </a:highlight>
              </a:rPr>
              <a:t>simple</a:t>
            </a:r>
            <a:r>
              <a:rPr lang="en-US" kern="100">
                <a:solidFill>
                  <a:schemeClr val="tx1"/>
                </a:solidFill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kern="100">
              <a:solidFill>
                <a:schemeClr val="tx1"/>
              </a:solidFill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F0D3F-DD77-96EE-6B43-7364C97E4504}"/>
              </a:ext>
            </a:extLst>
          </p:cNvPr>
          <p:cNvSpPr txBox="1"/>
          <p:nvPr/>
        </p:nvSpPr>
        <p:spPr>
          <a:xfrm rot="21566540">
            <a:off x="671790" y="4342383"/>
            <a:ext cx="124427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600" b="1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DID YOU KNOW?</a:t>
            </a:r>
          </a:p>
        </p:txBody>
      </p:sp>
    </p:spTree>
    <p:extLst>
      <p:ext uri="{BB962C8B-B14F-4D97-AF65-F5344CB8AC3E}">
        <p14:creationId xmlns:p14="http://schemas.microsoft.com/office/powerpoint/2010/main" val="191861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67AFE-69B6-20FA-638C-86E72C449C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New brand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B3D7B-0343-C391-9E33-159A2760BA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51384" y="1736725"/>
            <a:ext cx="2362200" cy="3997325"/>
          </a:xfrm>
        </p:spPr>
        <p:txBody>
          <a:bodyPr/>
          <a:lstStyle/>
          <a:p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We’ve used our new brand photos in the templates, reflecting our people-powered community. We prefer these are used for branded communication, so the photos are fixed.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99E4CD-ED1E-891D-4248-58070171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Photos that reflect Oriflame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BF3AD-72EE-80F1-D551-1AF60E84E02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06681" y="1738842"/>
            <a:ext cx="2362200" cy="3997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If you need to change images for your presentation, choose a master template that has “+ choice image” in the slide name.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31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8F66-2783-1A84-5DA7-3913130E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0B679-B42F-91A6-8F5B-FDD517EDB408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8FDF-554B-BD43-42B7-B56B16469E67}"/>
              </a:ext>
            </a:extLst>
          </p:cNvPr>
          <p:cNvSpPr>
            <a:spLocks noGrp="1"/>
          </p:cNvSpPr>
          <p:nvPr>
            <p:ph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F470E4-7FCC-0612-B3E0-5FE7DF74EE1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9CDABC"/>
                </a:highlight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53889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143A-6752-2FB0-4EB0-2E7AC728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D36C88-C5D4-079D-AC7B-7D3A9FC5BF1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BA52D98-CAAF-84D2-13EE-CB864AF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219984-5A4C-27D4-EF80-A78B599F3AF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1887F7-CD38-34FA-E6A0-49F9A1A6AB2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  <p:pic>
        <p:nvPicPr>
          <p:cNvPr id="2" name="Picture 20" descr="Picture 20">
            <a:extLst>
              <a:ext uri="{FF2B5EF4-FFF2-40B4-BE49-F238E27FC236}">
                <a16:creationId xmlns:a16="http://schemas.microsoft.com/office/drawing/2014/main" id="{07AEA8E2-BCC9-5EA3-744B-6ABBD2368F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40844" flipH="1">
            <a:off x="5147612" y="4663781"/>
            <a:ext cx="1620923" cy="1203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02EAFEC1-9E61-7BC7-831E-9AA47C739D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9023" y="5215096"/>
            <a:ext cx="1975612" cy="144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D4355-1192-88B7-5E07-BECA2A9D0DEC}"/>
              </a:ext>
            </a:extLst>
          </p:cNvPr>
          <p:cNvSpPr txBox="1"/>
          <p:nvPr/>
        </p:nvSpPr>
        <p:spPr>
          <a:xfrm>
            <a:off x="4669856" y="5474185"/>
            <a:ext cx="104502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</p:spTree>
    <p:extLst>
      <p:ext uri="{BB962C8B-B14F-4D97-AF65-F5344CB8AC3E}">
        <p14:creationId xmlns:p14="http://schemas.microsoft.com/office/powerpoint/2010/main" val="3166452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DEBC-0C01-CB5A-0ECF-EB5A58E4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67B43F4-9327-8FAD-970F-5361F5402113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EED6A6F-E4DF-C809-902F-294274DB783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AAD2"/>
                </a:highlight>
              </a:rPr>
              <a:t>Heading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75AE74-296D-28A9-AB01-DECF686FE762}"/>
              </a:ext>
            </a:extLst>
          </p:cNvPr>
          <p:cNvSpPr>
            <a:spLocks noGrp="1"/>
          </p:cNvSpPr>
          <p:nvPr>
            <p:ph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pl-PL" kern="10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  <a:p>
            <a:pPr marL="0" indent="0">
              <a:buNone/>
            </a:pPr>
            <a:endParaRPr lang="en-US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238F18B-B32F-CF04-6747-7F2D0E4C1049}"/>
              </a:ext>
            </a:extLst>
          </p:cNvPr>
          <p:cNvSpPr>
            <a:spLocks noGrp="1"/>
          </p:cNvSpPr>
          <p:nvPr>
            <p:ph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AAD2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72552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35DC0-578C-5CD6-D182-7D31514B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3A9A30-BE96-C403-C964-2070FB1771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EA3F-C551-73C0-3909-2BE623784D3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1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42DBA7-C3A2-AABC-BCF9-95CD5516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highlight>
                  <a:srgbClr val="FF8171"/>
                </a:highlight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126627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5DD2-CE05-F0FF-FAEA-73FA1494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D6553220-985E-7B8C-9BAD-BE8C083E67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27" b="-19674"/>
          <a:stretch/>
        </p:blipFill>
        <p:spPr>
          <a:xfrm>
            <a:off x="6271937" y="4026369"/>
            <a:ext cx="1659273" cy="12168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2636210-689C-D490-702D-C0306F95F1B1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Sub-heading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CAD81-A0D0-C77C-DD2D-3BC023696DE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6068" y="1736725"/>
            <a:ext cx="5417226" cy="3997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FF8171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0C34E98-BBE9-36A9-74F4-1352C61FF9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>
                <a:highlight>
                  <a:srgbClr val="FF8171"/>
                </a:highlight>
              </a:rPr>
              <a:t>Heading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F1ABB92-1F72-406F-A290-199C9439920B}"/>
              </a:ext>
            </a:extLst>
          </p:cNvPr>
          <p:cNvSpPr txBox="1">
            <a:spLocks/>
          </p:cNvSpPr>
          <p:nvPr/>
        </p:nvSpPr>
        <p:spPr>
          <a:xfrm>
            <a:off x="6406068" y="5263398"/>
            <a:ext cx="5284975" cy="7186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1pPr>
            <a:lvl2pPr marL="501650" marR="0" indent="-236538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2pPr>
            <a:lvl3pPr marL="717550" marR="0" indent="-215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3pPr>
            <a:lvl4pPr marL="944562" marR="0" indent="-246062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4pPr>
            <a:lvl5pPr marL="1169987" marR="0" indent="-225425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−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5pPr>
            <a:lvl6pPr marL="24892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6pPr>
            <a:lvl7pPr marL="29464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7pPr>
            <a:lvl8pPr marL="34036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8pPr>
            <a:lvl9pPr marL="38608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US" kern="100">
                <a:solidFill>
                  <a:schemeClr val="tx1"/>
                </a:solidFill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solidFill>
                  <a:schemeClr val="tx1"/>
                </a:solidFill>
                <a:highlight>
                  <a:srgbClr val="FF8171"/>
                </a:highlight>
              </a:rPr>
              <a:t>simple</a:t>
            </a:r>
            <a:r>
              <a:rPr lang="en-US" kern="100">
                <a:solidFill>
                  <a:schemeClr val="tx1"/>
                </a:solidFill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  <a:endParaRPr lang="en-SE" kern="100">
              <a:solidFill>
                <a:schemeClr val="tx1"/>
              </a:solidFill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1311C-45BB-6BA6-DA91-E2C683FF2274}"/>
              </a:ext>
            </a:extLst>
          </p:cNvPr>
          <p:cNvSpPr txBox="1"/>
          <p:nvPr/>
        </p:nvSpPr>
        <p:spPr>
          <a:xfrm>
            <a:off x="6439028" y="4382037"/>
            <a:ext cx="124427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600" b="1" i="0" u="none" strike="noStrike" cap="none" spc="0" normalizeH="0" baseline="0">
                <a:ln>
                  <a:noFill/>
                </a:ln>
                <a:solidFill>
                  <a:srgbClr val="2C2424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DID YOU KNOW?</a:t>
            </a:r>
          </a:p>
        </p:txBody>
      </p:sp>
    </p:spTree>
    <p:extLst>
      <p:ext uri="{BB962C8B-B14F-4D97-AF65-F5344CB8AC3E}">
        <p14:creationId xmlns:p14="http://schemas.microsoft.com/office/powerpoint/2010/main" val="704845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18439F-0569-4ECC-6475-CD90F67F28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D3C5B-74C2-FC7F-8CA5-6AD9D38F3673}"/>
              </a:ext>
            </a:extLst>
          </p:cNvPr>
          <p:cNvSpPr txBox="1"/>
          <p:nvPr/>
        </p:nvSpPr>
        <p:spPr>
          <a:xfrm>
            <a:off x="9122229" y="406400"/>
            <a:ext cx="279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highlight>
                  <a:srgbClr val="FFFF00"/>
                </a:highlight>
              </a:rPr>
              <a:t>1 image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full-bleed image</a:t>
            </a:r>
          </a:p>
        </p:txBody>
      </p:sp>
    </p:spTree>
    <p:extLst>
      <p:ext uri="{BB962C8B-B14F-4D97-AF65-F5344CB8AC3E}">
        <p14:creationId xmlns:p14="http://schemas.microsoft.com/office/powerpoint/2010/main" val="1003647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FED9E0-891C-0D73-9738-62D0A55513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48A99-C79A-09FC-DA32-398E82ED9E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95D40-3112-06D6-1F00-46B7FC06D4E2}"/>
              </a:ext>
            </a:extLst>
          </p:cNvPr>
          <p:cNvSpPr txBox="1"/>
          <p:nvPr/>
        </p:nvSpPr>
        <p:spPr>
          <a:xfrm>
            <a:off x="8806543" y="406400"/>
            <a:ext cx="3114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highlight>
                  <a:srgbClr val="FFFF00"/>
                </a:highlight>
              </a:rPr>
              <a:t>2</a:t>
            </a:r>
            <a:r>
              <a:rPr lang="en-SE" sz="2000">
                <a:highlight>
                  <a:srgbClr val="FFFF00"/>
                </a:highlight>
              </a:rPr>
              <a:t> images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</a:t>
            </a:r>
            <a:r>
              <a:rPr lang="pl-PL" sz="2000">
                <a:highlight>
                  <a:srgbClr val="FFFF00"/>
                </a:highlight>
              </a:rPr>
              <a:t>2</a:t>
            </a:r>
            <a:r>
              <a:rPr lang="en-SE" sz="2000">
                <a:highlight>
                  <a:srgbClr val="FFFF00"/>
                </a:highlight>
              </a:rPr>
              <a:t> full-bleed images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742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79AA-F088-A665-9216-2AD509D4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A4B325-9E0B-9C4B-19DB-C0FB327A8A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7D36ED-8214-81BB-5C8D-9D68D9BA1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450D3C-0F3F-88F2-0BE3-D20E90B90B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5694A-1584-AD1D-10FA-4DACBFB1C813}"/>
              </a:ext>
            </a:extLst>
          </p:cNvPr>
          <p:cNvSpPr txBox="1"/>
          <p:nvPr/>
        </p:nvSpPr>
        <p:spPr>
          <a:xfrm>
            <a:off x="8806543" y="406400"/>
            <a:ext cx="3114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highlight>
                  <a:srgbClr val="FFFF00"/>
                </a:highlight>
              </a:rPr>
              <a:t>3</a:t>
            </a:r>
            <a:r>
              <a:rPr lang="en-SE" sz="2000">
                <a:highlight>
                  <a:srgbClr val="FFFF00"/>
                </a:highlight>
              </a:rPr>
              <a:t> images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</a:t>
            </a:r>
            <a:r>
              <a:rPr lang="pl-PL" sz="2000">
                <a:highlight>
                  <a:srgbClr val="FFFF00"/>
                </a:highlight>
              </a:rPr>
              <a:t>2</a:t>
            </a:r>
            <a:r>
              <a:rPr lang="en-SE" sz="2000">
                <a:highlight>
                  <a:srgbClr val="FFFF00"/>
                </a:highlight>
              </a:rPr>
              <a:t> full-bleed images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6989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CBAE3F-13EF-1506-080B-0B3507E0BD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48BCA-B69E-5798-BF33-36BDCBE402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76D21F-4C19-4960-F6AD-7F408EE34D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1807ED-CEBF-F89B-010E-06ADA5BD24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FEBE1-1D80-CC92-B461-D77826D491E7}"/>
              </a:ext>
            </a:extLst>
          </p:cNvPr>
          <p:cNvSpPr txBox="1"/>
          <p:nvPr/>
        </p:nvSpPr>
        <p:spPr>
          <a:xfrm>
            <a:off x="8806543" y="406400"/>
            <a:ext cx="3114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highlight>
                  <a:srgbClr val="FFFF00"/>
                </a:highlight>
              </a:rPr>
              <a:t>4 images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4 full-bleed images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115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BB082-ECDA-1469-568F-C91617E0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7F996C-8F3B-D888-D4A0-7D2C45AAE5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285B0A-F234-AF1D-83D5-E1D0953CF3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7BF29D-E15C-6B81-1A30-E4E4D60BF2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80619B-CD06-9572-65CD-FDA8767ADB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21E079-2316-C770-324A-A5D345F3EF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341892-FC35-B726-7C0E-9E5BBEC69D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C6A15-DB69-3783-9B3A-6A253BA407A5}"/>
              </a:ext>
            </a:extLst>
          </p:cNvPr>
          <p:cNvSpPr txBox="1"/>
          <p:nvPr/>
        </p:nvSpPr>
        <p:spPr>
          <a:xfrm>
            <a:off x="8806543" y="406400"/>
            <a:ext cx="3114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highlight>
                  <a:srgbClr val="FFFF00"/>
                </a:highlight>
              </a:rPr>
              <a:t>6 </a:t>
            </a:r>
            <a:r>
              <a:rPr lang="en-SE" sz="2000">
                <a:highlight>
                  <a:srgbClr val="FFFF00"/>
                </a:highlight>
              </a:rPr>
              <a:t>images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4 full-bleed images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8102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20F7F3-D2E4-9448-A0F7-083BBB7E34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PL" dirty="0"/>
              <a:t>Our colour palette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668D488-21A2-1714-0192-6F82BD6D7E8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b="1" kern="100" err="1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b="1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Green</a:t>
            </a:r>
          </a:p>
          <a:p>
            <a:pPr marL="0" indent="0">
              <a:buNone/>
            </a:pP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Throughout the templates, </a:t>
            </a:r>
            <a:r>
              <a:rPr lang="en-GB" sz="1600" kern="100" err="1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Green is used as our </a:t>
            </a:r>
            <a:r>
              <a:rPr lang="en-GB" sz="1600" kern="100">
                <a:effectLst/>
                <a:highlight>
                  <a:srgbClr val="FF8171"/>
                </a:highlight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main colour theme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contrasted with </a:t>
            </a:r>
            <a:r>
              <a:rPr lang="en-GB" sz="1600" kern="100" err="1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Coral and </a:t>
            </a:r>
            <a:r>
              <a:rPr lang="en-GB" sz="1600" kern="100" err="1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Pink.</a:t>
            </a:r>
          </a:p>
          <a:p>
            <a:pPr marL="0" indent="0">
              <a:buNone/>
            </a:pP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That’s because </a:t>
            </a:r>
            <a:r>
              <a:rPr lang="en-GB" sz="1600" kern="100" err="1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Oriflame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Green should always be present in our PPT presentations, especially as backgrounds.</a:t>
            </a:r>
          </a:p>
          <a:p>
            <a:pPr marL="0" indent="0">
              <a:buNone/>
            </a:pPr>
            <a:endParaRPr lang="en-GB" sz="1600" kern="100">
              <a:effectLst/>
              <a:latin typeface="Oriflame Sans 2.0" panose="020B05020202040203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b="1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Complementary colour palette</a:t>
            </a:r>
            <a:endParaRPr lang="en-SE" sz="1600" kern="100">
              <a:effectLst/>
              <a:latin typeface="Oriflame Sans 2.0" panose="020B05020202040203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If you want to change colours of an element – for example, in a chart or a text highlight – please </a:t>
            </a:r>
            <a:r>
              <a:rPr lang="en-GB" sz="1600" kern="100">
                <a:effectLst/>
                <a:highlight>
                  <a:srgbClr val="FF8171"/>
                </a:highlight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select a colour</a:t>
            </a: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from our complementary colour palette.</a:t>
            </a:r>
            <a:endParaRPr lang="en-SE" sz="1600" kern="100">
              <a:effectLst/>
              <a:latin typeface="Oriflame Sans 2.0" panose="020B05020202040203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Find these at </a:t>
            </a:r>
            <a:r>
              <a:rPr lang="en-US" sz="1600" kern="100">
                <a:effectLst/>
                <a:latin typeface="Oriflame Sans 2.0" panose="020B05020202040203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top in the color selection menus.</a:t>
            </a:r>
            <a:endParaRPr lang="en-SE" sz="1600" kern="100">
              <a:effectLst/>
              <a:latin typeface="Oriflame Sans 2.0" panose="020B05020202040203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CC51794-0F0F-43A3-8967-B24908D6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Stick to Oriflame colours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7DD351-1E4E-F216-90CB-A3ED50656ADC}"/>
              </a:ext>
            </a:extLst>
          </p:cNvPr>
          <p:cNvSpPr/>
          <p:nvPr/>
        </p:nvSpPr>
        <p:spPr>
          <a:xfrm>
            <a:off x="10412099" y="1736725"/>
            <a:ext cx="655984" cy="6559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9379E7-89D4-48BB-7CBF-70E52FB10C8E}"/>
              </a:ext>
            </a:extLst>
          </p:cNvPr>
          <p:cNvSpPr/>
          <p:nvPr/>
        </p:nvSpPr>
        <p:spPr>
          <a:xfrm>
            <a:off x="10412099" y="2572945"/>
            <a:ext cx="655984" cy="655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905287E-09FE-468F-DE5B-D8D60FEFB183}"/>
              </a:ext>
            </a:extLst>
          </p:cNvPr>
          <p:cNvSpPr/>
          <p:nvPr/>
        </p:nvSpPr>
        <p:spPr>
          <a:xfrm>
            <a:off x="7202301" y="1737906"/>
            <a:ext cx="655984" cy="655984"/>
          </a:xfrm>
          <a:prstGeom prst="ellipse">
            <a:avLst/>
          </a:prstGeom>
          <a:solidFill>
            <a:srgbClr val="9CDAB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61EB1A-9625-0320-DA63-EA14C6DF2EE6}"/>
              </a:ext>
            </a:extLst>
          </p:cNvPr>
          <p:cNvSpPr/>
          <p:nvPr/>
        </p:nvSpPr>
        <p:spPr>
          <a:xfrm>
            <a:off x="8754477" y="1737906"/>
            <a:ext cx="655984" cy="6559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4FABE-74A6-2DCD-D179-C9A541048685}"/>
              </a:ext>
            </a:extLst>
          </p:cNvPr>
          <p:cNvSpPr/>
          <p:nvPr/>
        </p:nvSpPr>
        <p:spPr>
          <a:xfrm>
            <a:off x="9583288" y="1735017"/>
            <a:ext cx="655984" cy="655984"/>
          </a:xfrm>
          <a:prstGeom prst="ellipse">
            <a:avLst/>
          </a:prstGeom>
          <a:solidFill>
            <a:srgbClr val="FFA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A0953-AD5F-AD02-F560-7070257EDB5C}"/>
              </a:ext>
            </a:extLst>
          </p:cNvPr>
          <p:cNvSpPr txBox="1"/>
          <p:nvPr/>
        </p:nvSpPr>
        <p:spPr>
          <a:xfrm>
            <a:off x="7041107" y="1337181"/>
            <a:ext cx="1073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000">
                <a:latin typeface="Oriflame Sans 2.0" panose="020B0502020204020303" pitchFamily="34" charset="0"/>
              </a:rPr>
              <a:t>Primary colour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118E0-AB78-B28B-842D-6FEEE009A6FF}"/>
              </a:ext>
            </a:extLst>
          </p:cNvPr>
          <p:cNvSpPr txBox="1"/>
          <p:nvPr/>
        </p:nvSpPr>
        <p:spPr>
          <a:xfrm>
            <a:off x="8749339" y="1337181"/>
            <a:ext cx="1779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000">
                <a:latin typeface="Oriflame Sans 2.0" panose="020B0502020204020303" pitchFamily="34" charset="0"/>
              </a:rPr>
              <a:t>Complementary colours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87A841-4661-FC8A-4D99-AE869611E510}"/>
              </a:ext>
            </a:extLst>
          </p:cNvPr>
          <p:cNvSpPr/>
          <p:nvPr/>
        </p:nvSpPr>
        <p:spPr>
          <a:xfrm>
            <a:off x="9583288" y="2558982"/>
            <a:ext cx="655984" cy="655984"/>
          </a:xfrm>
          <a:prstGeom prst="ellipse">
            <a:avLst/>
          </a:prstGeom>
          <a:solidFill>
            <a:srgbClr val="D57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err="1"/>
          </a:p>
        </p:txBody>
      </p:sp>
    </p:spTree>
    <p:extLst>
      <p:ext uri="{BB962C8B-B14F-4D97-AF65-F5344CB8AC3E}">
        <p14:creationId xmlns:p14="http://schemas.microsoft.com/office/powerpoint/2010/main" val="588143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5C2051F-6FA9-D87A-147C-2F28D838FE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E8067-BD66-E69D-8E47-261AC58867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70F68-1018-BBCF-2842-7C21E29875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F0C3C1-A959-1EF8-C565-0F9B5257A2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CA7622-59DF-CEB9-D136-D80E5FFC51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EFF790-AF4B-AEEF-C46D-13B2891845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064619-305F-A212-7164-C461331BD2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762BA4F-FC41-6EE9-1BFB-EBFC9823CF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A025A3-400E-1594-5DC7-59714937BA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D6AD10-BF0F-E35E-665E-A5C806AEC13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A6FF3-D9C5-8003-37C5-693BF1EF3A97}"/>
              </a:ext>
            </a:extLst>
          </p:cNvPr>
          <p:cNvSpPr txBox="1"/>
          <p:nvPr/>
        </p:nvSpPr>
        <p:spPr>
          <a:xfrm>
            <a:off x="8556171" y="406400"/>
            <a:ext cx="33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highlight>
                  <a:srgbClr val="FFFF00"/>
                </a:highlight>
              </a:rPr>
              <a:t>10 images moodboard slide</a:t>
            </a:r>
          </a:p>
          <a:p>
            <a:r>
              <a:rPr lang="en-SE" sz="2000">
                <a:highlight>
                  <a:srgbClr val="FFFF00"/>
                </a:highlight>
              </a:rPr>
              <a:t>Insert 10 full-bleed images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6677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6BB8A7-29C7-5C73-4775-1C7E23D0B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CBC78-516E-E3E2-2722-869B1B437E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4F6E7-AC08-7B77-4853-3CB1A74F1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4036DE7-E66A-AA56-C57F-B8AF8C6181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D1D7FF7-7B67-BCA4-4454-BBB81678218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617CE9-9413-383F-7A13-25D4FF121A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56E5EAF-2B14-82C7-1AEA-BDBC50F7702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789E86A-E171-F1E1-2D89-831EBB9ADE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C11601-977C-BD76-FDE0-40CF5ABAF59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CEE85CC-533F-9EA0-5E48-E8ECC3A588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DB625-6C48-6654-699A-CAA94A4F65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AAC62F2-1F4C-F401-4AA4-73B3B0E151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29E15-FF0E-8ECD-1398-2A9AFE3EE00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0143F85-5295-ECDD-8B2E-DDD251477DD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6CF8042-CAD1-D23C-CED8-CBE67E2FAFB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C0C4D92-818E-18FF-9BCE-C9461F60B7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FEAC04-073F-8F01-A34B-34C10A820B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F5E1F69-F3C5-B2A4-1AD8-A9B2826396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5C5F9A5-0666-2170-ADDD-B8D1F62BB0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91DBF-E716-D43F-0D91-4C948B413A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B58AB-316E-EFF1-71C3-A0A8DEE4998D}"/>
              </a:ext>
            </a:extLst>
          </p:cNvPr>
          <p:cNvSpPr txBox="1"/>
          <p:nvPr/>
        </p:nvSpPr>
        <p:spPr>
          <a:xfrm>
            <a:off x="6923314" y="406400"/>
            <a:ext cx="499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highlight>
                  <a:srgbClr val="FFFF00"/>
                </a:highlight>
              </a:rPr>
              <a:t>10 images moodboard slide with keywords</a:t>
            </a:r>
          </a:p>
          <a:p>
            <a:r>
              <a:rPr lang="en-SE" sz="2000">
                <a:highlight>
                  <a:srgbClr val="FFFF00"/>
                </a:highlight>
              </a:rPr>
              <a:t>Insert 10 full-bleed images, plus keywords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5408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CAFA-68A7-E3C8-034E-089700B4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2" y="687369"/>
            <a:ext cx="11090275" cy="816152"/>
          </a:xfrm>
        </p:spPr>
        <p:txBody>
          <a:bodyPr/>
          <a:lstStyle/>
          <a:p>
            <a:r>
              <a:rPr lang="en-SE"/>
              <a:t>Charts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9DF4-B780-96CF-10A6-BB1C28E9BA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132" y="1141422"/>
            <a:ext cx="5545136" cy="816151"/>
          </a:xfrm>
          <a:prstGeom prst="rect">
            <a:avLst/>
          </a:prstGeom>
        </p:spPr>
        <p:txBody>
          <a:bodyPr/>
          <a:lstStyle/>
          <a:p>
            <a:r>
              <a:rPr lang="en-SE"/>
              <a:t>Use this as a reference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EB133E-F82D-99F5-61A9-9DE8C1683EC1}"/>
              </a:ext>
            </a:extLst>
          </p:cNvPr>
          <p:cNvGraphicFramePr/>
          <p:nvPr/>
        </p:nvGraphicFramePr>
        <p:xfrm>
          <a:off x="2032000" y="106530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1D3CAE96-FA89-593E-BE13-B7CA82A551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 r="-7909"/>
          <a:stretch/>
        </p:blipFill>
        <p:spPr>
          <a:xfrm>
            <a:off x="7648391" y="681402"/>
            <a:ext cx="2145542" cy="1573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954C6-1E1D-1D63-D80E-EC28633EFDD5}"/>
              </a:ext>
            </a:extLst>
          </p:cNvPr>
          <p:cNvSpPr txBox="1"/>
          <p:nvPr/>
        </p:nvSpPr>
        <p:spPr>
          <a:xfrm>
            <a:off x="8157897" y="985741"/>
            <a:ext cx="1138644" cy="855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Use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L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splashes and arrows </a:t>
            </a:r>
            <a:r>
              <a:rPr kumimoji="0" lang="en-PL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riflame Sans 2.0" panose="020B0502020204020303" pitchFamily="34" charset="0"/>
                <a:sym typeface="Arial"/>
              </a:rPr>
              <a:t>to emphasize info</a:t>
            </a:r>
          </a:p>
        </p:txBody>
      </p:sp>
    </p:spTree>
    <p:extLst>
      <p:ext uri="{BB962C8B-B14F-4D97-AF65-F5344CB8AC3E}">
        <p14:creationId xmlns:p14="http://schemas.microsoft.com/office/powerpoint/2010/main" val="3014090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CAFA-68A7-E3C8-034E-089700B4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2" y="687369"/>
            <a:ext cx="11090275" cy="816152"/>
          </a:xfrm>
        </p:spPr>
        <p:txBody>
          <a:bodyPr/>
          <a:lstStyle/>
          <a:p>
            <a:r>
              <a:rPr lang="en-SE"/>
              <a:t>Charts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9DF4-B780-96CF-10A6-BB1C28E9BA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132" y="1141422"/>
            <a:ext cx="5545136" cy="816151"/>
          </a:xfrm>
          <a:prstGeom prst="rect">
            <a:avLst/>
          </a:prstGeom>
        </p:spPr>
        <p:txBody>
          <a:bodyPr/>
          <a:lstStyle/>
          <a:p>
            <a:r>
              <a:rPr lang="en-SE"/>
              <a:t>Use this as a reference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B3F63F1-3B43-C625-066D-1313F7E85D56}"/>
              </a:ext>
            </a:extLst>
          </p:cNvPr>
          <p:cNvGraphicFramePr/>
          <p:nvPr/>
        </p:nvGraphicFramePr>
        <p:xfrm>
          <a:off x="2032000" y="11213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7953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EC3E78-6426-49A9-92E2-B1ED7CBD77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894110E-4EEF-798B-4B93-7945B6F6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314B2D-C677-BECA-6396-06AD142880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/>
              <a:t>simple</a:t>
            </a:r>
            <a:r>
              <a:rPr lang="en-US" sz="20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</a:t>
            </a:r>
            <a:br>
              <a:rPr lang="en-US" sz="20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0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So please don’t mix old templates with these new designs.</a:t>
            </a:r>
            <a:endParaRPr lang="en-SE" sz="20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DAC0B-1225-5CA0-E849-981926FFB2C6}"/>
              </a:ext>
            </a:extLst>
          </p:cNvPr>
          <p:cNvSpPr txBox="1"/>
          <p:nvPr/>
        </p:nvSpPr>
        <p:spPr>
          <a:xfrm>
            <a:off x="6923314" y="406400"/>
            <a:ext cx="499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highlight>
                  <a:srgbClr val="FFFF00"/>
                </a:highlight>
              </a:rPr>
              <a:t>Title + text with image background</a:t>
            </a:r>
          </a:p>
          <a:p>
            <a:r>
              <a:rPr lang="en-SE" sz="2000">
                <a:highlight>
                  <a:srgbClr val="FFFF00"/>
                </a:highlight>
              </a:rPr>
              <a:t>Insert text + full bleed image background</a:t>
            </a:r>
          </a:p>
          <a:p>
            <a:endParaRPr lang="en-SE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962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3D66-F583-4868-2866-CFB566A1D1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F2D30-41BD-EB21-BAB7-3020AC81DDD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B7A836-8F3C-3568-59CB-02C62ED6ED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BB5D0B-B6A0-59B2-148A-EAA79A84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Choice image</a:t>
            </a:r>
          </a:p>
        </p:txBody>
      </p:sp>
    </p:spTree>
    <p:extLst>
      <p:ext uri="{BB962C8B-B14F-4D97-AF65-F5344CB8AC3E}">
        <p14:creationId xmlns:p14="http://schemas.microsoft.com/office/powerpoint/2010/main" val="2657599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F2D30-41BD-EB21-BAB7-3020AC81DDD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v-SE" b="1"/>
              <a:t>Bold pull-out</a:t>
            </a:r>
          </a:p>
          <a:p>
            <a:pPr marL="0" indent="0">
              <a:buNone/>
            </a:pP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We believe keeping things </a:t>
            </a:r>
            <a:r>
              <a:rPr lang="en-US" altLang="sv-SE">
                <a:highlight>
                  <a:srgbClr val="9CDABC"/>
                </a:highlight>
              </a:rPr>
              <a:t>simple</a:t>
            </a:r>
            <a:r>
              <a:rPr lang="en-US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makes content look nice. So please don’t mix old templates with these new designs.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3D66-F583-4868-2866-CFB566A1D1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Subheading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D62BA5D-9C01-09F0-38C3-C8083F4BB3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BB5D0B-B6A0-59B2-148A-EAA79A84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Choice image</a:t>
            </a:r>
          </a:p>
        </p:txBody>
      </p:sp>
    </p:spTree>
    <p:extLst>
      <p:ext uri="{BB962C8B-B14F-4D97-AF65-F5344CB8AC3E}">
        <p14:creationId xmlns:p14="http://schemas.microsoft.com/office/powerpoint/2010/main" val="1964456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A3F9-53E0-731C-2B1E-CDC95F71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4E5FF-9FFB-884C-5DFB-4EA8B1C3675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SE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82620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8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86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7C6C9BE3-797E-5C24-5B32-28FEE6CF2F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/>
          <a:stretch/>
        </p:blipFill>
        <p:spPr>
          <a:xfrm>
            <a:off x="10227957" y="3400811"/>
            <a:ext cx="1799922" cy="13199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D0D8-07D6-5F34-1722-C96EA85DF166}"/>
              </a:ext>
            </a:extLst>
          </p:cNvPr>
          <p:cNvSpPr>
            <a:spLocks noGrp="1"/>
          </p:cNvSpPr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Design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50004-68DA-DEA3-D655-AC0B47291DD7}"/>
              </a:ext>
            </a:extLst>
          </p:cNvPr>
          <p:cNvSpPr>
            <a:spLocks noGrp="1"/>
          </p:cNvSpPr>
          <p:nvPr>
            <p:ph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kern="100">
                <a:effectLst/>
                <a:highlight>
                  <a:srgbClr val="9CDABC"/>
                </a:highlight>
                <a:ea typeface="DengXian" panose="02010600030101010101" pitchFamily="2" charset="-122"/>
                <a:cs typeface="Arial" panose="020B0604020202020204" pitchFamily="34" charset="0"/>
              </a:rPr>
              <a:t>Enhance your message</a:t>
            </a:r>
            <a:r>
              <a:rPr lang="en-GB" sz="1600" kern="10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 with text highlights, choosing either contrasting or tone-on-tone colours from our complementary colour palette.</a:t>
            </a:r>
            <a:endParaRPr lang="en-SE" sz="1600" kern="10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7F8C-347B-0B32-FA29-9EE0F973503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E"/>
              <a:t>Use text 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7391D8-3460-48DE-2E93-3D7D96EE6C96}"/>
              </a:ext>
            </a:extLst>
          </p:cNvPr>
          <p:cNvSpPr txBox="1">
            <a:spLocks/>
          </p:cNvSpPr>
          <p:nvPr/>
        </p:nvSpPr>
        <p:spPr>
          <a:xfrm>
            <a:off x="6340752" y="4281981"/>
            <a:ext cx="5417226" cy="3370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None/>
              <a:tabLst/>
              <a:defRPr sz="18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1pPr>
            <a:lvl2pPr marL="265112" marR="0" indent="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2pPr>
            <a:lvl3pPr marL="501650" marR="0" indent="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3pPr>
            <a:lvl4pPr marL="698500" marR="0" indent="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4pPr>
            <a:lvl5pPr marL="944563" marR="0" indent="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5pPr>
            <a:lvl6pPr marL="24892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6pPr>
            <a:lvl7pPr marL="29464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7pPr>
            <a:lvl8pPr marL="34036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8pPr>
            <a:lvl9pPr marL="38608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9pPr>
          </a:lstStyle>
          <a:p>
            <a:pPr hangingPunct="1"/>
            <a:r>
              <a:rPr lang="en-SE"/>
              <a:t>Design element</a:t>
            </a:r>
            <a:r>
              <a:rPr lang="pl-PL"/>
              <a:t>s</a:t>
            </a:r>
            <a:endParaRPr lang="en-SE" sz="1200" i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E0071B-91AB-4E11-948B-0E11FBE8B57B}"/>
              </a:ext>
            </a:extLst>
          </p:cNvPr>
          <p:cNvSpPr txBox="1">
            <a:spLocks/>
          </p:cNvSpPr>
          <p:nvPr/>
        </p:nvSpPr>
        <p:spPr>
          <a:xfrm>
            <a:off x="6322825" y="3817880"/>
            <a:ext cx="5435153" cy="4641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highlight>
                  <a:srgbClr val="9CDABC"/>
                </a:highlight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2C2424"/>
                </a:solidFill>
                <a:uFillTx/>
                <a:latin typeface="Oriflame Sans 2.0 Bold"/>
                <a:ea typeface="Oriflame Sans 2.0 Bold"/>
                <a:cs typeface="Oriflame Sans 2.0 Bold"/>
                <a:sym typeface="Oriflame Sans 2.0 Bold"/>
              </a:defRPr>
            </a:lvl9pPr>
          </a:lstStyle>
          <a:p>
            <a:pPr hangingPunct="1"/>
            <a:r>
              <a:rPr lang="en-SE"/>
              <a:t>Use </a:t>
            </a:r>
            <a:r>
              <a:rPr lang="pl-PL"/>
              <a:t>splashes and arrows</a:t>
            </a:r>
            <a:endParaRPr lang="en-SE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7C26E7B-D796-9D00-017E-737F32516D9F}"/>
              </a:ext>
            </a:extLst>
          </p:cNvPr>
          <p:cNvSpPr txBox="1">
            <a:spLocks/>
          </p:cNvSpPr>
          <p:nvPr/>
        </p:nvSpPr>
        <p:spPr>
          <a:xfrm>
            <a:off x="6340752" y="4822429"/>
            <a:ext cx="5417226" cy="901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10000"/>
              <a:buFont typeface="Arial"/>
              <a:buNone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1pPr>
            <a:lvl2pPr marL="608012" marR="0" indent="-342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2pPr>
            <a:lvl3pPr marL="844550" marR="0" indent="-342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3pPr>
            <a:lvl4pPr marL="1041400" marR="0" indent="-342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4pPr>
            <a:lvl5pPr marL="1287463" marR="0" indent="-3429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" panose="020B0502020204020303" pitchFamily="34" charset="0"/>
                <a:ea typeface="Oriflame Sans 2.0 Regular"/>
                <a:cs typeface="Oriflame Sans 2.0 Regular"/>
                <a:sym typeface="Oriflame Sans 2.0 Regular"/>
              </a:defRPr>
            </a:lvl5pPr>
            <a:lvl6pPr marL="24892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6pPr>
            <a:lvl7pPr marL="29464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7pPr>
            <a:lvl8pPr marL="34036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8pPr>
            <a:lvl9pPr marL="3860800" marR="0" indent="-2032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2C2424"/>
                </a:solidFill>
                <a:uFillTx/>
                <a:latin typeface="Oriflame Sans 2.0 Regular"/>
                <a:ea typeface="Oriflame Sans 2.0 Regular"/>
                <a:cs typeface="Oriflame Sans 2.0 Regular"/>
                <a:sym typeface="Oriflame Sans 2.0 Regular"/>
              </a:defRPr>
            </a:lvl9pPr>
          </a:lstStyle>
          <a:p>
            <a:pPr hangingPunct="1"/>
            <a:r>
              <a:rPr lang="en-GB" kern="100">
                <a:ea typeface="DengXian" panose="02010600030101010101" pitchFamily="2" charset="-122"/>
                <a:cs typeface="Arial" panose="020B0604020202020204" pitchFamily="34" charset="0"/>
              </a:rPr>
              <a:t>Highlight </a:t>
            </a:r>
            <a:r>
              <a:rPr lang="en-GB"/>
              <a:t>key points. Keep them intentional and clear, using contrasting or tone-on-tone colours from the complementary palette for </a:t>
            </a:r>
            <a:r>
              <a:rPr lang="en-GB">
                <a:highlight>
                  <a:srgbClr val="9CDABC"/>
                </a:highlight>
              </a:rPr>
              <a:t>emphasis without clutter. </a:t>
            </a:r>
            <a:endParaRPr lang="en-SE" kern="100">
              <a:highlight>
                <a:srgbClr val="9CDABC"/>
              </a:highlight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92A96-588F-6E80-217B-F8B696BD65C2}"/>
              </a:ext>
            </a:extLst>
          </p:cNvPr>
          <p:cNvSpPr txBox="1"/>
          <p:nvPr/>
        </p:nvSpPr>
        <p:spPr>
          <a:xfrm>
            <a:off x="10501494" y="3784867"/>
            <a:ext cx="114791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l-PL" sz="1400" err="1">
                <a:latin typeface="Oriflame Sans 2.0" panose="020B0502020204020303" pitchFamily="34" charset="0"/>
              </a:rPr>
              <a:t>See</a:t>
            </a:r>
            <a:r>
              <a:rPr lang="pl-PL" sz="1400">
                <a:latin typeface="Oriflame Sans 2.0" panose="020B0502020204020303" pitchFamily="34" charset="0"/>
              </a:rPr>
              <a:t> </a:t>
            </a:r>
            <a:r>
              <a:rPr lang="pl-PL" sz="1400" err="1">
                <a:latin typeface="Oriflame Sans 2.0" panose="020B0502020204020303" pitchFamily="34" charset="0"/>
              </a:rPr>
              <a:t>slides</a:t>
            </a:r>
            <a:r>
              <a:rPr lang="pl-PL" sz="1400">
                <a:latin typeface="Oriflame Sans 2.0" panose="020B0502020204020303" pitchFamily="34" charset="0"/>
              </a:rPr>
              <a:t> 70 and 71</a:t>
            </a:r>
            <a:endParaRPr lang="en-PL" sz="1400">
              <a:latin typeface="Oriflame Sans 2.0" panose="020B0502020204020303" pitchFamily="34" charset="0"/>
            </a:endParaRPr>
          </a:p>
        </p:txBody>
      </p:sp>
      <p:pic>
        <p:nvPicPr>
          <p:cNvPr id="15" name="Picture 21" descr="Picture 21">
            <a:extLst>
              <a:ext uri="{FF2B5EF4-FFF2-40B4-BE49-F238E27FC236}">
                <a16:creationId xmlns:a16="http://schemas.microsoft.com/office/drawing/2014/main" id="{67B69558-AEE3-5FA2-E1AD-96DF96CDD2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68028">
            <a:off x="9362218" y="3266736"/>
            <a:ext cx="1610001" cy="1105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6608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23F17DD3-9746-E9CA-5B22-AEBB84376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/>
          <a:stretch/>
        </p:blipFill>
        <p:spPr>
          <a:xfrm>
            <a:off x="1587641" y="371790"/>
            <a:ext cx="1657978" cy="1215850"/>
          </a:xfrm>
          <a:prstGeom prst="rect">
            <a:avLst/>
          </a:prstGeom>
        </p:spPr>
      </p:pic>
      <p:pic>
        <p:nvPicPr>
          <p:cNvPr id="9" name="Picture 8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CFA4DFEC-0E1D-409D-8A98-11A0A6C1D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71" t="-6893"/>
          <a:stretch/>
        </p:blipFill>
        <p:spPr>
          <a:xfrm>
            <a:off x="3835959" y="371790"/>
            <a:ext cx="1657978" cy="1215850"/>
          </a:xfrm>
          <a:prstGeom prst="rect">
            <a:avLst/>
          </a:prstGeom>
        </p:spPr>
      </p:pic>
      <p:pic>
        <p:nvPicPr>
          <p:cNvPr id="10" name="Picture 9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B9204D31-B670-865B-345E-D57CDB8B10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 r="-7909"/>
          <a:stretch/>
        </p:blipFill>
        <p:spPr>
          <a:xfrm>
            <a:off x="8332595" y="371790"/>
            <a:ext cx="1657978" cy="1215850"/>
          </a:xfrm>
          <a:prstGeom prst="rect">
            <a:avLst/>
          </a:prstGeom>
        </p:spPr>
      </p:pic>
      <p:pic>
        <p:nvPicPr>
          <p:cNvPr id="11" name="Picture 10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972AE467-1CBB-DD1E-785C-F59A3A0530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93"/>
          <a:stretch/>
        </p:blipFill>
        <p:spPr>
          <a:xfrm>
            <a:off x="6084277" y="371790"/>
            <a:ext cx="1657978" cy="1215850"/>
          </a:xfrm>
          <a:prstGeom prst="rect">
            <a:avLst/>
          </a:prstGeom>
        </p:spPr>
      </p:pic>
      <p:pic>
        <p:nvPicPr>
          <p:cNvPr id="13" name="Picture 12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2986DCBE-8EAA-4FEE-B684-B2234499F5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641" y="2110155"/>
            <a:ext cx="1657978" cy="1215850"/>
          </a:xfrm>
          <a:prstGeom prst="rect">
            <a:avLst/>
          </a:prstGeom>
        </p:spPr>
      </p:pic>
      <p:pic>
        <p:nvPicPr>
          <p:cNvPr id="14" name="Picture 13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A06C594D-A513-E305-3EE2-B021A3747F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97"/>
          <a:stretch/>
        </p:blipFill>
        <p:spPr>
          <a:xfrm>
            <a:off x="3835959" y="2110155"/>
            <a:ext cx="1657978" cy="1215850"/>
          </a:xfrm>
          <a:prstGeom prst="rect">
            <a:avLst/>
          </a:prstGeom>
        </p:spPr>
      </p:pic>
      <p:pic>
        <p:nvPicPr>
          <p:cNvPr id="15" name="Picture 14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0FA50B45-43EC-DF64-A6FA-F4604686816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980"/>
          <a:stretch/>
        </p:blipFill>
        <p:spPr>
          <a:xfrm>
            <a:off x="8332595" y="2110155"/>
            <a:ext cx="1657978" cy="1215850"/>
          </a:xfrm>
          <a:prstGeom prst="rect">
            <a:avLst/>
          </a:prstGeom>
        </p:spPr>
      </p:pic>
      <p:pic>
        <p:nvPicPr>
          <p:cNvPr id="16" name="Picture 15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9FF2E45E-FA3C-633E-A9C5-EB9D9E17F06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277" y="2110155"/>
            <a:ext cx="1657978" cy="1215850"/>
          </a:xfrm>
          <a:prstGeom prst="rect">
            <a:avLst/>
          </a:prstGeom>
        </p:spPr>
      </p:pic>
      <p:pic>
        <p:nvPicPr>
          <p:cNvPr id="17" name="Picture 16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3B45330F-55EB-4817-10F0-8F3EA0BA361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641" y="3868616"/>
            <a:ext cx="1657978" cy="1215850"/>
          </a:xfrm>
          <a:prstGeom prst="rect">
            <a:avLst/>
          </a:prstGeom>
        </p:spPr>
      </p:pic>
      <p:pic>
        <p:nvPicPr>
          <p:cNvPr id="21" name="Picture 20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1A861AA9-956F-C428-E7CE-076A495D471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41"/>
          <a:stretch/>
        </p:blipFill>
        <p:spPr>
          <a:xfrm>
            <a:off x="3835959" y="3868616"/>
            <a:ext cx="1657978" cy="1215850"/>
          </a:xfrm>
          <a:prstGeom prst="rect">
            <a:avLst/>
          </a:prstGeom>
        </p:spPr>
      </p:pic>
      <p:pic>
        <p:nvPicPr>
          <p:cNvPr id="23" name="Picture 22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9280DE42-5C8E-7A7B-C527-C90B4591853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08"/>
          <a:stretch/>
        </p:blipFill>
        <p:spPr>
          <a:xfrm>
            <a:off x="8332595" y="3868616"/>
            <a:ext cx="1657978" cy="1215850"/>
          </a:xfrm>
          <a:prstGeom prst="rect">
            <a:avLst/>
          </a:prstGeom>
        </p:spPr>
      </p:pic>
      <p:pic>
        <p:nvPicPr>
          <p:cNvPr id="28" name="Picture 27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38022B61-B98F-FDC8-BDFA-0484FE20AB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277" y="3868616"/>
            <a:ext cx="1657978" cy="1215850"/>
          </a:xfrm>
          <a:prstGeom prst="rect">
            <a:avLst/>
          </a:prstGeom>
        </p:spPr>
      </p:pic>
      <p:pic>
        <p:nvPicPr>
          <p:cNvPr id="29" name="Picture 28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3066CAD2-1AC2-8B0A-CC43-88E5D5876F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27" b="-19674"/>
          <a:stretch/>
        </p:blipFill>
        <p:spPr>
          <a:xfrm>
            <a:off x="3859406" y="5496449"/>
            <a:ext cx="1659273" cy="1216800"/>
          </a:xfrm>
          <a:prstGeom prst="rect">
            <a:avLst/>
          </a:prstGeom>
        </p:spPr>
      </p:pic>
      <p:pic>
        <p:nvPicPr>
          <p:cNvPr id="30" name="Picture 29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F38E3C9A-21B4-8E23-29E7-D18029D37E9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857"/>
          <a:stretch/>
        </p:blipFill>
        <p:spPr>
          <a:xfrm>
            <a:off x="1644164" y="5496449"/>
            <a:ext cx="1657978" cy="1215850"/>
          </a:xfrm>
          <a:prstGeom prst="rect">
            <a:avLst/>
          </a:prstGeom>
        </p:spPr>
      </p:pic>
      <p:pic>
        <p:nvPicPr>
          <p:cNvPr id="31" name="Picture 30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5D184CD7-E515-7E9D-ED42-BD43225B942D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269" b="-18686"/>
          <a:stretch/>
        </p:blipFill>
        <p:spPr>
          <a:xfrm>
            <a:off x="8332595" y="5496449"/>
            <a:ext cx="1657978" cy="1215850"/>
          </a:xfrm>
          <a:prstGeom prst="rect">
            <a:avLst/>
          </a:prstGeom>
        </p:spPr>
      </p:pic>
      <p:pic>
        <p:nvPicPr>
          <p:cNvPr id="32" name="Picture 31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B7704424-0001-8560-A9D3-856EF24A59F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686"/>
          <a:stretch/>
        </p:blipFill>
        <p:spPr>
          <a:xfrm>
            <a:off x="6084277" y="5496449"/>
            <a:ext cx="1657978" cy="12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11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CA989430-EE26-BDC7-C2B9-101E47ED7187}"/>
              </a:ext>
            </a:extLst>
          </p:cNvPr>
          <p:cNvSpPr/>
          <p:nvPr/>
        </p:nvSpPr>
        <p:spPr>
          <a:xfrm>
            <a:off x="892" y="0"/>
            <a:ext cx="12191108" cy="6858000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5" descr="Picture 5">
            <a:extLst>
              <a:ext uri="{FF2B5EF4-FFF2-40B4-BE49-F238E27FC236}">
                <a16:creationId xmlns:a16="http://schemas.microsoft.com/office/drawing/2014/main" id="{B402EC8B-1E2B-4266-232A-42F28AD4E6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8227" y="153901"/>
            <a:ext cx="1935892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8" descr="Picture 8">
            <a:extLst>
              <a:ext uri="{FF2B5EF4-FFF2-40B4-BE49-F238E27FC236}">
                <a16:creationId xmlns:a16="http://schemas.microsoft.com/office/drawing/2014/main" id="{B9645915-9C63-9FCE-32D8-72C9DE727D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8227" y="1807897"/>
            <a:ext cx="1935892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9" descr="Picture 9">
            <a:extLst>
              <a:ext uri="{FF2B5EF4-FFF2-40B4-BE49-F238E27FC236}">
                <a16:creationId xmlns:a16="http://schemas.microsoft.com/office/drawing/2014/main" id="{A9E08E0D-2EA3-5B5A-7D0D-1CC7189611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3534" y="3461894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1" descr="Picture 11">
            <a:extLst>
              <a:ext uri="{FF2B5EF4-FFF2-40B4-BE49-F238E27FC236}">
                <a16:creationId xmlns:a16="http://schemas.microsoft.com/office/drawing/2014/main" id="{98036EBB-67F3-4903-5A18-3DEF2C7E74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3534" y="5115890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12" descr="Picture 12">
            <a:extLst>
              <a:ext uri="{FF2B5EF4-FFF2-40B4-BE49-F238E27FC236}">
                <a16:creationId xmlns:a16="http://schemas.microsoft.com/office/drawing/2014/main" id="{76F2AAEF-125F-A00B-3582-2D4D179583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0448" y="153901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E030AAA4-072E-EDE6-DD6A-BDF5789713F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0448" y="1807897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16" descr="Picture 16">
            <a:extLst>
              <a:ext uri="{FF2B5EF4-FFF2-40B4-BE49-F238E27FC236}">
                <a16:creationId xmlns:a16="http://schemas.microsoft.com/office/drawing/2014/main" id="{3F5EABC9-5DBF-1782-9993-B1221AA3CD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0448" y="3461894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17" descr="Picture 17">
            <a:extLst>
              <a:ext uri="{FF2B5EF4-FFF2-40B4-BE49-F238E27FC236}">
                <a16:creationId xmlns:a16="http://schemas.microsoft.com/office/drawing/2014/main" id="{7E50C157-10E1-297C-0108-BD97B608D0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76351" y="5115890"/>
            <a:ext cx="1935892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0" descr="Picture 20">
            <a:extLst>
              <a:ext uri="{FF2B5EF4-FFF2-40B4-BE49-F238E27FC236}">
                <a16:creationId xmlns:a16="http://schemas.microsoft.com/office/drawing/2014/main" id="{F31D6763-2E5E-966D-A753-BA104406FD8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63264" y="153901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21" descr="Picture 21">
            <a:extLst>
              <a:ext uri="{FF2B5EF4-FFF2-40B4-BE49-F238E27FC236}">
                <a16:creationId xmlns:a16="http://schemas.microsoft.com/office/drawing/2014/main" id="{D460E96A-FA9B-4D11-EB2B-F9DD3C5E6C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63264" y="1807897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22" descr="Picture 22">
            <a:extLst>
              <a:ext uri="{FF2B5EF4-FFF2-40B4-BE49-F238E27FC236}">
                <a16:creationId xmlns:a16="http://schemas.microsoft.com/office/drawing/2014/main" id="{0DD29E02-10CC-DE56-5F30-86FFAAAD7A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63264" y="3461894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23" descr="Picture 23">
            <a:extLst>
              <a:ext uri="{FF2B5EF4-FFF2-40B4-BE49-F238E27FC236}">
                <a16:creationId xmlns:a16="http://schemas.microsoft.com/office/drawing/2014/main" id="{11744A9A-B6C1-2FF7-1786-254193A49C8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63264" y="5115890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24" descr="Picture 24">
            <a:extLst>
              <a:ext uri="{FF2B5EF4-FFF2-40B4-BE49-F238E27FC236}">
                <a16:creationId xmlns:a16="http://schemas.microsoft.com/office/drawing/2014/main" id="{07400EA7-A565-022F-D968-659C1856AC7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9816" y="153901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5" descr="Picture 25">
            <a:extLst>
              <a:ext uri="{FF2B5EF4-FFF2-40B4-BE49-F238E27FC236}">
                <a16:creationId xmlns:a16="http://schemas.microsoft.com/office/drawing/2014/main" id="{3B871994-521E-8343-F617-E2B9E687C2B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9816" y="1807897"/>
            <a:ext cx="1935893" cy="13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26" descr="Picture 26">
            <a:extLst>
              <a:ext uri="{FF2B5EF4-FFF2-40B4-BE49-F238E27FC236}">
                <a16:creationId xmlns:a16="http://schemas.microsoft.com/office/drawing/2014/main" id="{0AB9ADD0-1D16-8DA9-22C1-EDD540E878C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9816" y="3461894"/>
            <a:ext cx="1935893" cy="132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27" descr="Picture 27">
            <a:extLst>
              <a:ext uri="{FF2B5EF4-FFF2-40B4-BE49-F238E27FC236}">
                <a16:creationId xmlns:a16="http://schemas.microsoft.com/office/drawing/2014/main" id="{6E4165D7-06F5-7DF5-AE00-333DAABA13D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9816" y="5129748"/>
            <a:ext cx="1935893" cy="1328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673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63DF-31E9-6335-81A3-DF878682F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Master templates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C8E58-B666-46AF-83E7-338F501A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To empower your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25412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BBBC-6F05-6C91-5A79-66E63E54A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Front page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6ECD7F-7B56-018C-E99A-A738FAA7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BB2D7-0B1D-A0A6-D463-AEC81668EC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SE"/>
              <a:t>Date and year eg. 10</a:t>
            </a:r>
            <a:r>
              <a:rPr lang="en-SE" baseline="30000"/>
              <a:t>th</a:t>
            </a:r>
            <a:r>
              <a:rPr lang="en-SE"/>
              <a:t> </a:t>
            </a:r>
            <a:r>
              <a:rPr lang="pl-PL"/>
              <a:t>April</a:t>
            </a:r>
            <a:r>
              <a:rPr lang="en-SE"/>
              <a:t> 202</a:t>
            </a:r>
            <a:r>
              <a:rPr lang="pl-PL"/>
              <a:t>5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7374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YHP 2">
      <a:dk1>
        <a:srgbClr val="2C2424"/>
      </a:dk1>
      <a:lt1>
        <a:srgbClr val="FFFFFF"/>
      </a:lt1>
      <a:dk2>
        <a:srgbClr val="FF8071"/>
      </a:dk2>
      <a:lt2>
        <a:srgbClr val="9CDABC"/>
      </a:lt2>
      <a:accent1>
        <a:srgbClr val="FE7F71"/>
      </a:accent1>
      <a:accent2>
        <a:srgbClr val="9BD9BB"/>
      </a:accent2>
      <a:accent3>
        <a:srgbClr val="E397BB"/>
      </a:accent3>
      <a:accent4>
        <a:srgbClr val="D47C99"/>
      </a:accent4>
      <a:accent5>
        <a:srgbClr val="7FC3C3"/>
      </a:accent5>
      <a:accent6>
        <a:srgbClr val="898CC3"/>
      </a:accent6>
      <a:hlink>
        <a:srgbClr val="242320"/>
      </a:hlink>
      <a:folHlink>
        <a:srgbClr val="2C242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YHP 2.0 TEMPLATE FINAL_OK" id="{D96A1B84-6F7F-B04E-8AF6-149FA6939FF6}" vid="{F6904885-9A5F-034F-8D57-2D48913937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5BB1E8566BF84BA5F837CE00BDC1AC" ma:contentTypeVersion="17" ma:contentTypeDescription="Create a new document." ma:contentTypeScope="" ma:versionID="078f06d6dcac2091c77ad386143c9101">
  <xsd:schema xmlns:xsd="http://www.w3.org/2001/XMLSchema" xmlns:xs="http://www.w3.org/2001/XMLSchema" xmlns:p="http://schemas.microsoft.com/office/2006/metadata/properties" xmlns:ns2="7d103121-1081-45ae-9f7e-1f09fe3d1833" xmlns:ns3="08f653fe-9f59-4aec-be59-93b900f7ed6a" targetNamespace="http://schemas.microsoft.com/office/2006/metadata/properties" ma:root="true" ma:fieldsID="32d73c216ef2773a50ccca0f9a548008" ns2:_="" ns3:_="">
    <xsd:import namespace="7d103121-1081-45ae-9f7e-1f09fe3d1833"/>
    <xsd:import namespace="08f653fe-9f59-4aec-be59-93b900f7ed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03121-1081-45ae-9f7e-1f09fe3d18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a3ea1d95-7e64-4d37-8b19-3260a0a34b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f653fe-9f59-4aec-be59-93b900f7ed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3448055-1e9f-44eb-8b81-4654dee90356}" ma:internalName="TaxCatchAll" ma:showField="CatchAllData" ma:web="08f653fe-9f59-4aec-be59-93b900f7ed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103121-1081-45ae-9f7e-1f09fe3d1833">
      <Terms xmlns="http://schemas.microsoft.com/office/infopath/2007/PartnerControls"/>
    </lcf76f155ced4ddcb4097134ff3c332f>
    <TaxCatchAll xmlns="08f653fe-9f59-4aec-be59-93b900f7ed6a" xsi:nil="true"/>
  </documentManagement>
</p:properties>
</file>

<file path=customXml/itemProps1.xml><?xml version="1.0" encoding="utf-8"?>
<ds:datastoreItem xmlns:ds="http://schemas.openxmlformats.org/officeDocument/2006/customXml" ds:itemID="{886FFB32-F177-4387-8FFA-8C890798AFD6}"/>
</file>

<file path=customXml/itemProps2.xml><?xml version="1.0" encoding="utf-8"?>
<ds:datastoreItem xmlns:ds="http://schemas.openxmlformats.org/officeDocument/2006/customXml" ds:itemID="{9635090F-7C9C-4DED-B7BF-766C65F8B79A}"/>
</file>

<file path=customXml/itemProps3.xml><?xml version="1.0" encoding="utf-8"?>
<ds:datastoreItem xmlns:ds="http://schemas.openxmlformats.org/officeDocument/2006/customXml" ds:itemID="{24C99113-6F31-4BB9-A1F5-FD460A80545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1856</Words>
  <Application>Microsoft Macintosh PowerPoint</Application>
  <PresentationFormat>Widescreen</PresentationFormat>
  <Paragraphs>260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DengXian</vt:lpstr>
      <vt:lpstr>Aptos</vt:lpstr>
      <vt:lpstr>Arial</vt:lpstr>
      <vt:lpstr>Oriflame Sans 2.0</vt:lpstr>
      <vt:lpstr>Office Theme</vt:lpstr>
      <vt:lpstr>Brand PPT template</vt:lpstr>
      <vt:lpstr>Need to know</vt:lpstr>
      <vt:lpstr>Keep it simple</vt:lpstr>
      <vt:lpstr>Choose from master styles</vt:lpstr>
      <vt:lpstr>Photos that reflect Oriflame</vt:lpstr>
      <vt:lpstr>Stick to Oriflame colours</vt:lpstr>
      <vt:lpstr>Use text highlights</vt:lpstr>
      <vt:lpstr>Master templates</vt:lpstr>
      <vt:lpstr>Front page title</vt:lpstr>
      <vt:lpstr>Front page title</vt:lpstr>
      <vt:lpstr>Front page title</vt:lpstr>
      <vt:lpstr>Front page title</vt:lpstr>
      <vt:lpstr>Agenda</vt:lpstr>
      <vt:lpstr>Agenda</vt:lpstr>
      <vt:lpstr>Agenda</vt:lpstr>
      <vt:lpstr>Chapter title</vt:lpstr>
      <vt:lpstr>Chapter title</vt:lpstr>
      <vt:lpstr>Chapter title</vt:lpstr>
      <vt:lpstr>Chapter title</vt:lpstr>
      <vt:lpstr>Chapter title</vt:lpstr>
      <vt:lpstr>Sub-chapter</vt:lpstr>
      <vt:lpstr>Sub-chapter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Heading</vt:lpstr>
      <vt:lpstr>If you want to live a happy life, tie it to a goal,  not to people or things.</vt:lpstr>
      <vt:lpstr>Heading</vt:lpstr>
      <vt:lpstr>Heading</vt:lpstr>
      <vt:lpstr>Heading</vt:lpstr>
      <vt:lpstr>Heading</vt:lpstr>
      <vt:lpstr>Make XX part of your beauty routine</vt:lpstr>
      <vt:lpstr>Heading</vt:lpstr>
      <vt:lpstr>Heading</vt:lpstr>
      <vt:lpstr>Heading</vt:lpstr>
      <vt:lpstr>Heading</vt:lpstr>
      <vt:lpstr>Make XX part of your beauty routine</vt:lpstr>
      <vt:lpstr>Heading </vt:lpstr>
      <vt:lpstr>Heading</vt:lpstr>
      <vt:lpstr>Heading</vt:lpstr>
      <vt:lpstr>Heading</vt:lpstr>
      <vt:lpstr>Heading</vt:lpstr>
      <vt:lpstr>Heading</vt:lpstr>
      <vt:lpstr>Heading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Charts example 1</vt:lpstr>
      <vt:lpstr>Charts example 2</vt:lpstr>
      <vt:lpstr>Title</vt:lpstr>
      <vt:lpstr>Choice image</vt:lpstr>
      <vt:lpstr>Choice image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Åberg</dc:creator>
  <cp:lastModifiedBy>Simon Åberg</cp:lastModifiedBy>
  <cp:revision>1</cp:revision>
  <dcterms:created xsi:type="dcterms:W3CDTF">2025-05-13T14:01:08Z</dcterms:created>
  <dcterms:modified xsi:type="dcterms:W3CDTF">2025-05-13T14:01:25Z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029aa55-c717-49c7-96ad-42e953bc7712_Enabled">
    <vt:lpwstr>true</vt:lpwstr>
  </property>
  <property fmtid="{D5CDD505-2E9C-101B-9397-08002B2CF9AE}" pid="3" name="MSIP_Label_b029aa55-c717-49c7-96ad-42e953bc7712_SetDate">
    <vt:lpwstr>2025-05-13T12:55:26Z</vt:lpwstr>
  </property>
  <property fmtid="{D5CDD505-2E9C-101B-9397-08002B2CF9AE}" pid="4" name="MSIP_Label_b029aa55-c717-49c7-96ad-42e953bc7712_Method">
    <vt:lpwstr>Standard</vt:lpwstr>
  </property>
  <property fmtid="{D5CDD505-2E9C-101B-9397-08002B2CF9AE}" pid="5" name="MSIP_Label_b029aa55-c717-49c7-96ad-42e953bc7712_Name">
    <vt:lpwstr>b029aa55-c717-49c7-96ad-42e953bc7712</vt:lpwstr>
  </property>
  <property fmtid="{D5CDD505-2E9C-101B-9397-08002B2CF9AE}" pid="6" name="MSIP_Label_b029aa55-c717-49c7-96ad-42e953bc7712_SiteId">
    <vt:lpwstr>e46bc88e-1a4b-44ff-a158-1b9f7eb4561e</vt:lpwstr>
  </property>
  <property fmtid="{D5CDD505-2E9C-101B-9397-08002B2CF9AE}" pid="7" name="MSIP_Label_b029aa55-c717-49c7-96ad-42e953bc7712_ActionId">
    <vt:lpwstr>ef41dd2e-d521-44fe-8118-a9e2f3243129</vt:lpwstr>
  </property>
  <property fmtid="{D5CDD505-2E9C-101B-9397-08002B2CF9AE}" pid="8" name="MSIP_Label_b029aa55-c717-49c7-96ad-42e953bc7712_ContentBits">
    <vt:lpwstr>0</vt:lpwstr>
  </property>
  <property fmtid="{D5CDD505-2E9C-101B-9397-08002B2CF9AE}" pid="9" name="MSIP_Label_b029aa55-c717-49c7-96ad-42e953bc7712_Tag">
    <vt:lpwstr>50, 3, 0, 1</vt:lpwstr>
  </property>
  <property fmtid="{D5CDD505-2E9C-101B-9397-08002B2CF9AE}" pid="10" name="MediaServiceImageTags">
    <vt:lpwstr/>
  </property>
  <property fmtid="{D5CDD505-2E9C-101B-9397-08002B2CF9AE}" pid="11" name="ContentTypeId">
    <vt:lpwstr>0x0101009F5BB1E8566BF84BA5F837CE00BDC1AC</vt:lpwstr>
  </property>
</Properties>
</file>